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1"/>
  </p:sldMasterIdLst>
  <p:notesMasterIdLst>
    <p:notesMasterId r:id="rId34"/>
  </p:notesMasterIdLst>
  <p:handoutMasterIdLst>
    <p:handoutMasterId r:id="rId35"/>
  </p:handoutMasterIdLst>
  <p:sldIdLst>
    <p:sldId id="256" r:id="rId2"/>
    <p:sldId id="280" r:id="rId3"/>
    <p:sldId id="423" r:id="rId4"/>
    <p:sldId id="292" r:id="rId5"/>
    <p:sldId id="311" r:id="rId6"/>
    <p:sldId id="281" r:id="rId7"/>
    <p:sldId id="312" r:id="rId8"/>
    <p:sldId id="313" r:id="rId9"/>
    <p:sldId id="401" r:id="rId10"/>
    <p:sldId id="314" r:id="rId11"/>
    <p:sldId id="315" r:id="rId12"/>
    <p:sldId id="316" r:id="rId13"/>
    <p:sldId id="317" r:id="rId14"/>
    <p:sldId id="318" r:id="rId15"/>
    <p:sldId id="319" r:id="rId16"/>
    <p:sldId id="320" r:id="rId17"/>
    <p:sldId id="359" r:id="rId18"/>
    <p:sldId id="360" r:id="rId19"/>
    <p:sldId id="361" r:id="rId20"/>
    <p:sldId id="402" r:id="rId21"/>
    <p:sldId id="362" r:id="rId22"/>
    <p:sldId id="363" r:id="rId23"/>
    <p:sldId id="403" r:id="rId24"/>
    <p:sldId id="404" r:id="rId25"/>
    <p:sldId id="414" r:id="rId26"/>
    <p:sldId id="405" r:id="rId27"/>
    <p:sldId id="406" r:id="rId28"/>
    <p:sldId id="415" r:id="rId29"/>
    <p:sldId id="416" r:id="rId30"/>
    <p:sldId id="417" r:id="rId31"/>
    <p:sldId id="424" r:id="rId32"/>
    <p:sldId id="425" r:id="rId3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7A51"/>
    <a:srgbClr val="13551B"/>
    <a:srgbClr val="1D8129"/>
    <a:srgbClr val="78B832"/>
    <a:srgbClr val="2CAE2C"/>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5963" autoAdjust="0"/>
  </p:normalViewPr>
  <p:slideViewPr>
    <p:cSldViewPr>
      <p:cViewPr varScale="1">
        <p:scale>
          <a:sx n="111" d="100"/>
          <a:sy n="111" d="100"/>
        </p:scale>
        <p:origin x="1614" y="90"/>
      </p:cViewPr>
      <p:guideLst>
        <p:guide orient="horz" pos="2160"/>
        <p:guide pos="2880"/>
      </p:guideLst>
    </p:cSldViewPr>
  </p:slideViewPr>
  <p:notesTextViewPr>
    <p:cViewPr>
      <p:scale>
        <a:sx n="100" d="100"/>
        <a:sy n="100" d="100"/>
      </p:scale>
      <p:origin x="0" y="0"/>
    </p:cViewPr>
  </p:notesTextViewPr>
  <p:notesViewPr>
    <p:cSldViewPr>
      <p:cViewPr varScale="1">
        <p:scale>
          <a:sx n="80" d="100"/>
          <a:sy n="80" d="100"/>
        </p:scale>
        <p:origin x="-210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C75CF944-5A0A-4980-A738-44B5242F51F0}" type="datetimeFigureOut">
              <a:rPr lang="zh-CN" altLang="en-US"/>
              <a:pPr>
                <a:defRPr/>
              </a:pPr>
              <a:t>2015/5/26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24485DAB-55CB-4263-849F-5801EAE330F5}" type="slidenum">
              <a:rPr lang="zh-CN" altLang="en-US"/>
              <a:pPr/>
              <a:t>‹#›</a:t>
            </a:fld>
            <a:endParaRPr lang="zh-CN" altLang="en-US"/>
          </a:p>
        </p:txBody>
      </p:sp>
    </p:spTree>
    <p:extLst>
      <p:ext uri="{BB962C8B-B14F-4D97-AF65-F5344CB8AC3E}">
        <p14:creationId xmlns:p14="http://schemas.microsoft.com/office/powerpoint/2010/main" val="47985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FEBCB1-BC87-4663-8A33-2C0813580556}" type="datetimeFigureOut">
              <a:rPr lang="zh-CN" altLang="en-US" smtClean="0"/>
              <a:t>2015/5/26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EA4ACE-701F-4FE7-873E-658B890175D9}" type="slidenum">
              <a:rPr lang="zh-CN" altLang="en-US" smtClean="0"/>
              <a:t>‹#›</a:t>
            </a:fld>
            <a:endParaRPr lang="zh-CN" altLang="en-US"/>
          </a:p>
        </p:txBody>
      </p:sp>
    </p:spTree>
    <p:extLst>
      <p:ext uri="{BB962C8B-B14F-4D97-AF65-F5344CB8AC3E}">
        <p14:creationId xmlns:p14="http://schemas.microsoft.com/office/powerpoint/2010/main" val="4095692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EA4ACE-701F-4FE7-873E-658B890175D9}" type="slidenum">
              <a:rPr lang="zh-CN" altLang="en-US" smtClean="0"/>
              <a:t>16</a:t>
            </a:fld>
            <a:endParaRPr lang="zh-CN" altLang="en-US"/>
          </a:p>
        </p:txBody>
      </p:sp>
    </p:spTree>
    <p:extLst>
      <p:ext uri="{BB962C8B-B14F-4D97-AF65-F5344CB8AC3E}">
        <p14:creationId xmlns:p14="http://schemas.microsoft.com/office/powerpoint/2010/main" val="32996670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4" name="同心圆 3"/>
          <p:cNvSpPr/>
          <p:nvPr userDrawn="1"/>
        </p:nvSpPr>
        <p:spPr>
          <a:xfrm rot="2315675">
            <a:off x="53176" y="1234866"/>
            <a:ext cx="1062163" cy="1121191"/>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rgbClr val="92D050"/>
            </a:solidFill>
            <a:prstDash val="solid"/>
          </a:ln>
          <a:effectLst>
            <a:outerShdw blurRad="12700" dist="15000" dir="4500000" algn="tl" rotWithShape="0">
              <a:schemeClr val="bg2">
                <a:shade val="10000"/>
                <a:satMod val="200000"/>
                <a:alpha val="35000"/>
              </a:schemeClr>
            </a:outerShdw>
          </a:effectLst>
          <a:scene3d>
            <a:camera prst="orthographicFront"/>
            <a:lightRig rig="threePt" dir="t"/>
          </a:scene3d>
          <a:sp3d>
            <a:bevelT prst="slope"/>
          </a:sp3d>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5" name="饼形 4"/>
          <p:cNvSpPr/>
          <p:nvPr userDrawn="1"/>
        </p:nvSpPr>
        <p:spPr>
          <a:xfrm>
            <a:off x="-936104" y="-888256"/>
            <a:ext cx="1835696" cy="1796976"/>
          </a:xfrm>
          <a:prstGeom prst="pie">
            <a:avLst>
              <a:gd name="adj1" fmla="val 0"/>
              <a:gd name="adj2" fmla="val 5402120"/>
            </a:avLst>
          </a:prstGeom>
          <a:solidFill>
            <a:schemeClr val="bg2">
              <a:lumMod val="50000"/>
              <a:lumOff val="50000"/>
              <a:alpha val="33000"/>
            </a:schemeClr>
          </a:solidFill>
          <a:ln w="3175" cap="rnd" cmpd="sng" algn="ctr">
            <a:solidFill>
              <a:srgbClr val="1D8129"/>
            </a:solidFill>
            <a:prstDash val="solid"/>
          </a:ln>
          <a:effectLst>
            <a:reflection blurRad="6350" stA="52000" endA="300" endPos="35000" dir="5400000" sy="-100000" algn="bl" rotWithShape="0"/>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6" name="椭圆 5"/>
          <p:cNvSpPr/>
          <p:nvPr userDrawn="1"/>
        </p:nvSpPr>
        <p:spPr>
          <a:xfrm>
            <a:off x="34925" y="0"/>
            <a:ext cx="1703388" cy="1700213"/>
          </a:xfrm>
          <a:prstGeom prst="ellipse">
            <a:avLst/>
          </a:prstGeom>
          <a:noFill/>
          <a:ln w="27305" cap="rnd" cmpd="sng" algn="ctr">
            <a:solidFill>
              <a:schemeClr val="bg2">
                <a:lumMod val="75000"/>
                <a:lumOff val="25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7" name="矩形 6"/>
          <p:cNvSpPr/>
          <p:nvPr/>
        </p:nvSpPr>
        <p:spPr>
          <a:xfrm>
            <a:off x="2282825" y="0"/>
            <a:ext cx="6249988"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8" name="矩形 7"/>
          <p:cNvSpPr/>
          <p:nvPr/>
        </p:nvSpPr>
        <p:spPr bwMode="invGray">
          <a:xfrm>
            <a:off x="2286000" y="0"/>
            <a:ext cx="76200"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椭圆 8"/>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fontAlgn="auto">
              <a:spcBef>
                <a:spcPts val="0"/>
              </a:spcBef>
              <a:spcAft>
                <a:spcPts val="0"/>
              </a:spcAft>
              <a:defRPr/>
            </a:pPr>
            <a:endParaRPr lang="en-US"/>
          </a:p>
        </p:txBody>
      </p:sp>
      <p:sp>
        <p:nvSpPr>
          <p:cNvPr id="10" name="椭圆 9"/>
          <p:cNvSpPr/>
          <p:nvPr/>
        </p:nvSpPr>
        <p:spPr>
          <a:xfrm>
            <a:off x="2408238" y="2746375"/>
            <a:ext cx="63500" cy="6350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fontAlgn="auto">
              <a:spcBef>
                <a:spcPts val="0"/>
              </a:spcBef>
              <a:spcAft>
                <a:spcPts val="0"/>
              </a:spcAft>
              <a:defRPr/>
            </a:pPr>
            <a:endParaRPr lang="en-US"/>
          </a:p>
        </p:txBody>
      </p:sp>
      <p:sp>
        <p:nvSpPr>
          <p:cNvPr id="11" name="矩形 10"/>
          <p:cNvSpPr/>
          <p:nvPr userDrawn="1"/>
        </p:nvSpPr>
        <p:spPr>
          <a:xfrm>
            <a:off x="755650" y="0"/>
            <a:ext cx="7561263"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pic>
        <p:nvPicPr>
          <p:cNvPr id="12" name="图片 11" descr="中山先生.PNG"/>
          <p:cNvPicPr>
            <a:picLocks noChangeAspect="1"/>
          </p:cNvPicPr>
          <p:nvPr userDrawn="1"/>
        </p:nvPicPr>
        <p:blipFill>
          <a:blip r:embed="rId2" cstate="print">
            <a:lum contrast="40000"/>
          </a:blip>
          <a:stretch>
            <a:fillRect/>
          </a:stretch>
        </p:blipFill>
        <p:spPr>
          <a:xfrm>
            <a:off x="7559915" y="764704"/>
            <a:ext cx="972525" cy="3600400"/>
          </a:xfrm>
          <a:prstGeom prst="rect">
            <a:avLst/>
          </a:prstGeom>
          <a:ln>
            <a:noFill/>
          </a:ln>
          <a:effectLst>
            <a:softEdge rad="112500"/>
          </a:effectLst>
        </p:spPr>
      </p:pic>
      <p:pic>
        <p:nvPicPr>
          <p:cNvPr id="13" name="Picture 4" descr="SMIE-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9500" y="188913"/>
            <a:ext cx="2484438" cy="712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标题 13"/>
          <p:cNvSpPr txBox="1">
            <a:spLocks/>
          </p:cNvSpPr>
          <p:nvPr userDrawn="1"/>
        </p:nvSpPr>
        <p:spPr>
          <a:xfrm>
            <a:off x="1187450" y="1341438"/>
            <a:ext cx="6335713" cy="1052512"/>
          </a:xfrm>
          <a:prstGeom prst="rect">
            <a:avLst/>
          </a:prstGeom>
        </p:spPr>
        <p:txBody>
          <a:bodyPr anchor="b">
            <a:normAutofit fontScale="92500"/>
          </a:bodyPr>
          <a:lstStyle>
            <a:lvl1pPr algn="l">
              <a:defRPr/>
            </a:lvl1pPr>
            <a:extLst/>
          </a:lstStyle>
          <a:p>
            <a:pPr fontAlgn="auto">
              <a:spcAft>
                <a:spcPts val="0"/>
              </a:spcAft>
              <a:defRPr/>
            </a:pPr>
            <a:r>
              <a:rPr lang="zh-CN" altLang="en-US" sz="4300" dirty="0" smtClean="0">
                <a:solidFill>
                  <a:schemeClr val="tx2">
                    <a:satMod val="130000"/>
                  </a:schemeClr>
                </a:solidFill>
                <a:effectLst>
                  <a:outerShdw blurRad="50000" dist="30000" dir="5400000" algn="tl" rotWithShape="0">
                    <a:srgbClr val="000000">
                      <a:alpha val="30000"/>
                    </a:srgbClr>
                  </a:outerShdw>
                </a:effectLst>
                <a:latin typeface="+mj-lt"/>
                <a:ea typeface="+mj-ea"/>
                <a:cs typeface="+mj-cs"/>
              </a:rPr>
              <a:t>单击此处编辑母版标题样式</a:t>
            </a:r>
            <a:endParaRPr lang="en-US" sz="4300" dirty="0">
              <a:solidFill>
                <a:schemeClr val="tx2">
                  <a:satMod val="130000"/>
                </a:schemeClr>
              </a:solidFill>
              <a:effectLst>
                <a:outerShdw blurRad="50000" dist="30000" dir="5400000" algn="tl" rotWithShape="0">
                  <a:srgbClr val="000000">
                    <a:alpha val="30000"/>
                  </a:srgbClr>
                </a:outerShdw>
              </a:effectLst>
              <a:latin typeface="+mj-lt"/>
              <a:ea typeface="+mj-ea"/>
              <a:cs typeface="+mj-cs"/>
            </a:endParaRPr>
          </a:p>
        </p:txBody>
      </p:sp>
      <p:sp>
        <p:nvSpPr>
          <p:cNvPr id="15" name="椭圆 14"/>
          <p:cNvSpPr/>
          <p:nvPr userDrawn="1"/>
        </p:nvSpPr>
        <p:spPr>
          <a:xfrm>
            <a:off x="899592" y="1484784"/>
            <a:ext cx="144016" cy="137542"/>
          </a:xfrm>
          <a:prstGeom prst="ellipse">
            <a:avLst/>
          </a:prstGeom>
          <a:solidFill>
            <a:schemeClr val="bg2">
              <a:lumMod val="75000"/>
              <a:lumOff val="25000"/>
            </a:schemeClr>
          </a:solidFill>
          <a:ln w="2000" cap="rnd" cmpd="sng" algn="ctr">
            <a:solidFill>
              <a:schemeClr val="bg2">
                <a:lumMod val="10000"/>
                <a:lumOff val="90000"/>
                <a:alpha val="60000"/>
              </a:schemeClr>
            </a:solidFill>
            <a:prstDash val="solid"/>
          </a:ln>
          <a:effectLst>
            <a:glow rad="139700">
              <a:schemeClr val="accent1">
                <a:satMod val="175000"/>
                <a:alpha val="40000"/>
              </a:schemeClr>
            </a:glow>
          </a:effectLst>
          <a:scene3d>
            <a:camera prst="orthographicFront"/>
            <a:lightRig rig="threePt" dir="t"/>
          </a:scene3d>
          <a:sp3d>
            <a:bevelT w="152400" h="50800" prst="softRound"/>
          </a:sp3d>
        </p:spPr>
        <p:style>
          <a:lnRef idx="1">
            <a:schemeClr val="accent1"/>
          </a:lnRef>
          <a:fillRef idx="2">
            <a:schemeClr val="accent1"/>
          </a:fillRef>
          <a:effectRef idx="1">
            <a:schemeClr val="accent1"/>
          </a:effectRef>
          <a:fontRef idx="minor">
            <a:schemeClr val="dk1"/>
          </a:fontRef>
        </p:style>
        <p:txBody>
          <a:bodyPr anchor="ctr"/>
          <a:lstStyle>
            <a:extLst/>
          </a:lstStyle>
          <a:p>
            <a:pPr algn="ctr" fontAlgn="auto">
              <a:spcBef>
                <a:spcPts val="0"/>
              </a:spcBef>
              <a:spcAft>
                <a:spcPts val="0"/>
              </a:spcAft>
              <a:defRPr/>
            </a:pPr>
            <a:endParaRPr lang="en-US"/>
          </a:p>
        </p:txBody>
      </p:sp>
      <p:sp>
        <p:nvSpPr>
          <p:cNvPr id="17" name="矩形 16"/>
          <p:cNvSpPr/>
          <p:nvPr userDrawn="1"/>
        </p:nvSpPr>
        <p:spPr bwMode="invGray">
          <a:xfrm>
            <a:off x="467544" y="0"/>
            <a:ext cx="144016" cy="6858000"/>
          </a:xfrm>
          <a:prstGeom prst="rect">
            <a:avLst/>
          </a:prstGeom>
          <a:solidFill>
            <a:srgbClr val="287A51"/>
          </a:solidFill>
          <a:ln w="25400" cap="rnd" cmpd="sng" algn="ctr">
            <a:noFill/>
            <a:prstDash val="solid"/>
          </a:ln>
          <a:effectLst>
            <a:outerShdw blurRad="38550" dist="38000" dir="10800000" algn="tl" rotWithShape="0">
              <a:schemeClr val="bg2">
                <a:shade val="20000"/>
                <a:satMod val="110000"/>
                <a:alpha val="25000"/>
              </a:schemeClr>
            </a:outerShdw>
          </a:effectLst>
          <a:scene3d>
            <a:camera prst="orthographicFront"/>
            <a:lightRig rig="threePt" dir="t"/>
          </a:scene3d>
          <a:sp3d>
            <a:bevelT w="114300" prst="hardEdge"/>
          </a:sp3d>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标题 1"/>
          <p:cNvSpPr>
            <a:spLocks noGrp="1"/>
          </p:cNvSpPr>
          <p:nvPr>
            <p:ph type="title"/>
          </p:nvPr>
        </p:nvSpPr>
        <p:spPr>
          <a:xfrm>
            <a:off x="1763688" y="3068960"/>
            <a:ext cx="5904656" cy="2069976"/>
          </a:xfrm>
        </p:spPr>
        <p:txBody>
          <a:bodyPr anchor="t"/>
          <a:lstStyle>
            <a:lvl1pPr algn="l">
              <a:lnSpc>
                <a:spcPts val="4500"/>
              </a:lnSpc>
              <a:buNone/>
              <a:defRPr sz="4000" b="1" cap="all"/>
            </a:lvl1pPr>
            <a:extLst/>
          </a:lstStyle>
          <a:p>
            <a:r>
              <a:rPr lang="zh-CN" altLang="en-US" smtClean="0"/>
              <a:t>单击此处编辑母版标题样式</a:t>
            </a:r>
            <a:endParaRPr lang="en-US" dirty="0"/>
          </a:p>
        </p:txBody>
      </p:sp>
      <p:sp>
        <p:nvSpPr>
          <p:cNvPr id="16" name="副标题 21"/>
          <p:cNvSpPr>
            <a:spLocks noGrp="1"/>
          </p:cNvSpPr>
          <p:nvPr>
            <p:ph type="subTitle" idx="13"/>
          </p:nvPr>
        </p:nvSpPr>
        <p:spPr>
          <a:xfrm>
            <a:off x="1763688" y="4725144"/>
            <a:ext cx="4536504" cy="103252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smtClean="0"/>
              <a:t>单击此处编辑母版副标题样式</a:t>
            </a:r>
            <a:endParaRPr lang="en-US" dirty="0"/>
          </a:p>
        </p:txBody>
      </p:sp>
      <p:sp>
        <p:nvSpPr>
          <p:cNvPr id="18" name="日期占位符 3"/>
          <p:cNvSpPr>
            <a:spLocks noGrp="1"/>
          </p:cNvSpPr>
          <p:nvPr>
            <p:ph type="dt" sz="half" idx="14"/>
          </p:nvPr>
        </p:nvSpPr>
        <p:spPr/>
        <p:txBody>
          <a:bodyPr/>
          <a:lstStyle>
            <a:lvl1pPr>
              <a:defRPr/>
            </a:lvl1pPr>
            <a:extLst/>
          </a:lstStyle>
          <a:p>
            <a:pPr>
              <a:defRPr/>
            </a:pPr>
            <a:fld id="{0257442C-B3BD-45E5-8B10-DC49C2E84A50}" type="datetimeFigureOut">
              <a:rPr lang="zh-CN" altLang="en-US"/>
              <a:pPr>
                <a:defRPr/>
              </a:pPr>
              <a:t>2015/5/26</a:t>
            </a:fld>
            <a:endParaRPr lang="zh-CN" altLang="en-US"/>
          </a:p>
        </p:txBody>
      </p:sp>
      <p:sp>
        <p:nvSpPr>
          <p:cNvPr id="19" name="页脚占位符 4"/>
          <p:cNvSpPr>
            <a:spLocks noGrp="1"/>
          </p:cNvSpPr>
          <p:nvPr>
            <p:ph type="ftr" sz="quarter" idx="15"/>
          </p:nvPr>
        </p:nvSpPr>
        <p:spPr/>
        <p:txBody>
          <a:bodyPr/>
          <a:lstStyle>
            <a:lvl1pPr>
              <a:defRPr/>
            </a:lvl1pPr>
            <a:extLst/>
          </a:lstStyle>
          <a:p>
            <a:pPr>
              <a:defRPr/>
            </a:pPr>
            <a:endParaRPr lang="zh-CN" altLang="en-US"/>
          </a:p>
        </p:txBody>
      </p:sp>
      <p:sp>
        <p:nvSpPr>
          <p:cNvPr id="20" name="灯片编号占位符 5"/>
          <p:cNvSpPr>
            <a:spLocks noGrp="1"/>
          </p:cNvSpPr>
          <p:nvPr>
            <p:ph type="sldNum" sz="quarter" idx="16"/>
          </p:nvPr>
        </p:nvSpPr>
        <p:spPr/>
        <p:txBody>
          <a:bodyPr/>
          <a:lstStyle>
            <a:lvl1pPr>
              <a:defRPr/>
            </a:lvl1pPr>
          </a:lstStyle>
          <a:p>
            <a:fld id="{965BBC08-C513-434B-82E3-2A23CE7C091F}" type="slidenum">
              <a:rPr lang="zh-CN" altLang="en-US"/>
              <a:pPr/>
              <a:t>‹#›</a:t>
            </a:fld>
            <a:endParaRPr lang="zh-CN" altLang="en-US"/>
          </a:p>
        </p:txBody>
      </p:sp>
    </p:spTree>
    <p:extLst>
      <p:ext uri="{BB962C8B-B14F-4D97-AF65-F5344CB8AC3E}">
        <p14:creationId xmlns:p14="http://schemas.microsoft.com/office/powerpoint/2010/main" val="1769204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矩形 4"/>
          <p:cNvSpPr/>
          <p:nvPr/>
        </p:nvSpPr>
        <p:spPr>
          <a:xfrm>
            <a:off x="762000" y="1412776"/>
            <a:ext cx="4026024" cy="3865984"/>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tIns="274320">
            <a:normAutofit/>
          </a:bodyPr>
          <a:lstStyle>
            <a:extLst/>
          </a:lstStyle>
          <a:p>
            <a:pPr indent="-283464" fontAlgn="auto">
              <a:lnSpc>
                <a:spcPts val="3000"/>
              </a:lnSpc>
              <a:spcBef>
                <a:spcPts val="600"/>
              </a:spcBef>
              <a:spcAft>
                <a:spcPts val="0"/>
              </a:spcAft>
              <a:buClr>
                <a:schemeClr val="accent1"/>
              </a:buClr>
              <a:buSzPct val="80000"/>
              <a:buFont typeface="Wingdings 2"/>
              <a:buNone/>
              <a:defRPr/>
            </a:pPr>
            <a:endParaRPr lang="en-US" sz="3200">
              <a:latin typeface="+mn-lt"/>
              <a:ea typeface="+mn-ea"/>
            </a:endParaRPr>
          </a:p>
        </p:txBody>
      </p:sp>
      <p:sp>
        <p:nvSpPr>
          <p:cNvPr id="6" name="流程图: 过程 5"/>
          <p:cNvSpPr/>
          <p:nvPr/>
        </p:nvSpPr>
        <p:spPr>
          <a:xfrm rot="19468671">
            <a:off x="319088" y="1171575"/>
            <a:ext cx="685800" cy="204788"/>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7" name="流程图: 过程 6"/>
          <p:cNvSpPr/>
          <p:nvPr/>
        </p:nvSpPr>
        <p:spPr>
          <a:xfrm rot="2103354" flipH="1">
            <a:off x="4572000" y="1184275"/>
            <a:ext cx="649288" cy="204788"/>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pic>
        <p:nvPicPr>
          <p:cNvPr id="8" name="Picture 2"/>
          <p:cNvPicPr>
            <a:picLocks noChangeAspect="1" noChangeArrowheads="1"/>
          </p:cNvPicPr>
          <p:nvPr userDrawn="1"/>
        </p:nvPicPr>
        <p:blipFill>
          <a:blip r:embed="rId2" cstate="print"/>
          <a:srcRect/>
          <a:stretch>
            <a:fillRect/>
          </a:stretch>
        </p:blipFill>
        <p:spPr bwMode="auto">
          <a:xfrm>
            <a:off x="6444496" y="116632"/>
            <a:ext cx="2592000" cy="983889"/>
          </a:xfrm>
          <a:prstGeom prst="rect">
            <a:avLst/>
          </a:prstGeom>
          <a:ln>
            <a:noFill/>
          </a:ln>
          <a:effectLst>
            <a:softEdge rad="112500"/>
          </a:effectLst>
        </p:spPr>
      </p:pic>
      <p:sp>
        <p:nvSpPr>
          <p:cNvPr id="2" name="标题 1"/>
          <p:cNvSpPr>
            <a:spLocks noGrp="1"/>
          </p:cNvSpPr>
          <p:nvPr>
            <p:ph type="title"/>
          </p:nvPr>
        </p:nvSpPr>
        <p:spPr>
          <a:xfrm>
            <a:off x="5508104" y="1591816"/>
            <a:ext cx="2743200" cy="1981200"/>
          </a:xfrm>
        </p:spPr>
        <p:txBody>
          <a:bodyPr anchor="b">
            <a:noAutofit/>
          </a:bodyPr>
          <a:lstStyle>
            <a:lvl1pPr algn="l">
              <a:buNone/>
              <a:defRPr sz="2100" b="1">
                <a:effectLst/>
              </a:defRPr>
            </a:lvl1pPr>
            <a:extLst/>
          </a:lstStyle>
          <a:p>
            <a:r>
              <a:rPr lang="zh-CN" altLang="en-US" smtClean="0"/>
              <a:t>单击此处编辑母版标题样式</a:t>
            </a:r>
            <a:endParaRPr lang="en-US" dirty="0"/>
          </a:p>
        </p:txBody>
      </p:sp>
      <p:sp>
        <p:nvSpPr>
          <p:cNvPr id="3" name="图片占位符 2"/>
          <p:cNvSpPr>
            <a:spLocks noGrp="1"/>
          </p:cNvSpPr>
          <p:nvPr>
            <p:ph type="pic" idx="1"/>
          </p:nvPr>
        </p:nvSpPr>
        <p:spPr>
          <a:xfrm>
            <a:off x="899592" y="1628800"/>
            <a:ext cx="3744416" cy="2866459"/>
          </a:xfrm>
          <a:prstGeom prst="roundRect">
            <a:avLst>
              <a:gd name="adj" fmla="val 783"/>
            </a:avLst>
          </a:prstGeom>
          <a:solidFill>
            <a:schemeClr val="bg2"/>
          </a:solidFill>
          <a:ln w="127000">
            <a:noFill/>
            <a:miter lim="800000"/>
          </a:ln>
          <a:effectLst/>
        </p:spPr>
        <p:txBody>
          <a:bodyPr tIns="274320">
            <a:normAutofit/>
          </a:bodyPr>
          <a:lstStyle>
            <a:lvl1pPr indent="0">
              <a:buNone/>
              <a:defRPr sz="3200"/>
            </a:lvl1pPr>
            <a:extLst/>
          </a:lstStyle>
          <a:p>
            <a:pPr lvl="0"/>
            <a:r>
              <a:rPr lang="zh-CN" altLang="en-US" noProof="0" smtClean="0"/>
              <a:t>单击图标添加图片</a:t>
            </a:r>
            <a:endParaRPr lang="en-US" noProof="0" dirty="0"/>
          </a:p>
        </p:txBody>
      </p:sp>
      <p:sp>
        <p:nvSpPr>
          <p:cNvPr id="4" name="文本占位符 3"/>
          <p:cNvSpPr>
            <a:spLocks noGrp="1"/>
          </p:cNvSpPr>
          <p:nvPr>
            <p:ph type="body" sz="half" idx="2"/>
          </p:nvPr>
        </p:nvSpPr>
        <p:spPr>
          <a:xfrm>
            <a:off x="899592" y="4725144"/>
            <a:ext cx="3744416" cy="477416"/>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a:r>
              <a:rPr lang="zh-CN" altLang="en-US" smtClean="0"/>
              <a:t>单击此处编辑母版文本样式</a:t>
            </a:r>
          </a:p>
        </p:txBody>
      </p:sp>
      <p:sp>
        <p:nvSpPr>
          <p:cNvPr id="9" name="日期占位符 4"/>
          <p:cNvSpPr>
            <a:spLocks noGrp="1"/>
          </p:cNvSpPr>
          <p:nvPr>
            <p:ph type="dt" sz="half" idx="10"/>
          </p:nvPr>
        </p:nvSpPr>
        <p:spPr/>
        <p:txBody>
          <a:bodyPr/>
          <a:lstStyle>
            <a:lvl1pPr>
              <a:defRPr/>
            </a:lvl1pPr>
            <a:extLst/>
          </a:lstStyle>
          <a:p>
            <a:pPr>
              <a:defRPr/>
            </a:pPr>
            <a:fld id="{D6C49751-D2E6-48AF-B200-A9F5C67C09D2}" type="datetimeFigureOut">
              <a:rPr lang="zh-CN" altLang="en-US"/>
              <a:pPr>
                <a:defRPr/>
              </a:pPr>
              <a:t>2015/5/26</a:t>
            </a:fld>
            <a:endParaRPr lang="zh-CN" altLang="en-US"/>
          </a:p>
        </p:txBody>
      </p:sp>
      <p:sp>
        <p:nvSpPr>
          <p:cNvPr id="10" name="页脚占位符 5"/>
          <p:cNvSpPr>
            <a:spLocks noGrp="1"/>
          </p:cNvSpPr>
          <p:nvPr>
            <p:ph type="ftr" sz="quarter" idx="11"/>
          </p:nvPr>
        </p:nvSpPr>
        <p:spPr/>
        <p:txBody>
          <a:bodyPr/>
          <a:lstStyle>
            <a:lvl1pPr>
              <a:defRPr/>
            </a:lvl1pPr>
            <a:extLst/>
          </a:lstStyle>
          <a:p>
            <a:pPr>
              <a:defRPr/>
            </a:pPr>
            <a:endParaRPr lang="zh-CN" altLang="en-US"/>
          </a:p>
        </p:txBody>
      </p:sp>
      <p:sp>
        <p:nvSpPr>
          <p:cNvPr id="11" name="灯片编号占位符 6"/>
          <p:cNvSpPr>
            <a:spLocks noGrp="1"/>
          </p:cNvSpPr>
          <p:nvPr>
            <p:ph type="sldNum" sz="quarter" idx="12"/>
          </p:nvPr>
        </p:nvSpPr>
        <p:spPr/>
        <p:txBody>
          <a:bodyPr/>
          <a:lstStyle>
            <a:lvl1pPr>
              <a:defRPr/>
            </a:lvl1pPr>
          </a:lstStyle>
          <a:p>
            <a:fld id="{FB2C6A5C-D56D-4D74-815F-6215DB21D1F8}" type="slidenum">
              <a:rPr lang="zh-CN" altLang="en-US"/>
              <a:pPr/>
              <a:t>‹#›</a:t>
            </a:fld>
            <a:endParaRPr lang="zh-CN" altLang="en-US"/>
          </a:p>
        </p:txBody>
      </p:sp>
    </p:spTree>
    <p:extLst>
      <p:ext uri="{BB962C8B-B14F-4D97-AF65-F5344CB8AC3E}">
        <p14:creationId xmlns:p14="http://schemas.microsoft.com/office/powerpoint/2010/main" val="3761001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23"/>
          <p:cNvSpPr>
            <a:spLocks noGrp="1"/>
          </p:cNvSpPr>
          <p:nvPr>
            <p:ph type="dt" sz="half" idx="10"/>
          </p:nvPr>
        </p:nvSpPr>
        <p:spPr/>
        <p:txBody>
          <a:bodyPr/>
          <a:lstStyle>
            <a:lvl1pPr>
              <a:defRPr/>
            </a:lvl1pPr>
          </a:lstStyle>
          <a:p>
            <a:pPr>
              <a:defRPr/>
            </a:pPr>
            <a:fld id="{199E5A22-5805-4186-9F9A-49F673FC4DB9}" type="datetimeFigureOut">
              <a:rPr lang="zh-CN" altLang="en-US"/>
              <a:pPr>
                <a:defRPr/>
              </a:pPr>
              <a:t>2015/5/26</a:t>
            </a:fld>
            <a:endParaRPr lang="zh-CN" altLang="en-US" dirty="0"/>
          </a:p>
        </p:txBody>
      </p:sp>
      <p:sp>
        <p:nvSpPr>
          <p:cNvPr id="5" name="页脚占位符 9"/>
          <p:cNvSpPr>
            <a:spLocks noGrp="1"/>
          </p:cNvSpPr>
          <p:nvPr>
            <p:ph type="ftr" sz="quarter" idx="11"/>
          </p:nvPr>
        </p:nvSpPr>
        <p:spPr/>
        <p:txBody>
          <a:bodyPr/>
          <a:lstStyle>
            <a:lvl1pPr>
              <a:defRPr/>
            </a:lvl1pPr>
          </a:lstStyle>
          <a:p>
            <a:pPr>
              <a:defRPr/>
            </a:pPr>
            <a:endParaRPr lang="zh-CN" altLang="en-US"/>
          </a:p>
        </p:txBody>
      </p:sp>
      <p:sp>
        <p:nvSpPr>
          <p:cNvPr id="6" name="灯片编号占位符 21"/>
          <p:cNvSpPr>
            <a:spLocks noGrp="1"/>
          </p:cNvSpPr>
          <p:nvPr>
            <p:ph type="sldNum" sz="quarter" idx="12"/>
          </p:nvPr>
        </p:nvSpPr>
        <p:spPr/>
        <p:txBody>
          <a:bodyPr/>
          <a:lstStyle>
            <a:lvl1pPr>
              <a:defRPr/>
            </a:lvl1pPr>
          </a:lstStyle>
          <a:p>
            <a:fld id="{10538747-85E5-4642-B8EC-A9E49FB7BCF7}" type="slidenum">
              <a:rPr lang="zh-CN" altLang="en-US"/>
              <a:pPr/>
              <a:t>‹#›</a:t>
            </a:fld>
            <a:endParaRPr lang="zh-CN" altLang="en-US"/>
          </a:p>
        </p:txBody>
      </p:sp>
    </p:spTree>
    <p:extLst>
      <p:ext uri="{BB962C8B-B14F-4D97-AF65-F5344CB8AC3E}">
        <p14:creationId xmlns:p14="http://schemas.microsoft.com/office/powerpoint/2010/main" val="986072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9"/>
            <a:ext cx="1828800" cy="5851525"/>
          </a:xfrm>
        </p:spPr>
        <p:txBody>
          <a:bodyPr vert="eaVert"/>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1143000" y="274640"/>
            <a:ext cx="5562600" cy="5851525"/>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23"/>
          <p:cNvSpPr>
            <a:spLocks noGrp="1"/>
          </p:cNvSpPr>
          <p:nvPr>
            <p:ph type="dt" sz="half" idx="10"/>
          </p:nvPr>
        </p:nvSpPr>
        <p:spPr/>
        <p:txBody>
          <a:bodyPr/>
          <a:lstStyle>
            <a:lvl1pPr>
              <a:defRPr/>
            </a:lvl1pPr>
          </a:lstStyle>
          <a:p>
            <a:pPr>
              <a:defRPr/>
            </a:pPr>
            <a:fld id="{E58653E1-3B7A-49FB-AD11-2DF1F76591CC}" type="datetimeFigureOut">
              <a:rPr lang="zh-CN" altLang="en-US"/>
              <a:pPr>
                <a:defRPr/>
              </a:pPr>
              <a:t>2015/5/26</a:t>
            </a:fld>
            <a:endParaRPr lang="zh-CN" altLang="en-US" dirty="0"/>
          </a:p>
        </p:txBody>
      </p:sp>
      <p:sp>
        <p:nvSpPr>
          <p:cNvPr id="5" name="页脚占位符 9"/>
          <p:cNvSpPr>
            <a:spLocks noGrp="1"/>
          </p:cNvSpPr>
          <p:nvPr>
            <p:ph type="ftr" sz="quarter" idx="11"/>
          </p:nvPr>
        </p:nvSpPr>
        <p:spPr/>
        <p:txBody>
          <a:bodyPr/>
          <a:lstStyle>
            <a:lvl1pPr>
              <a:defRPr/>
            </a:lvl1pPr>
          </a:lstStyle>
          <a:p>
            <a:pPr>
              <a:defRPr/>
            </a:pPr>
            <a:endParaRPr lang="zh-CN" altLang="en-US"/>
          </a:p>
        </p:txBody>
      </p:sp>
      <p:sp>
        <p:nvSpPr>
          <p:cNvPr id="6" name="灯片编号占位符 21"/>
          <p:cNvSpPr>
            <a:spLocks noGrp="1"/>
          </p:cNvSpPr>
          <p:nvPr>
            <p:ph type="sldNum" sz="quarter" idx="12"/>
          </p:nvPr>
        </p:nvSpPr>
        <p:spPr/>
        <p:txBody>
          <a:bodyPr/>
          <a:lstStyle>
            <a:lvl1pPr>
              <a:defRPr/>
            </a:lvl1pPr>
          </a:lstStyle>
          <a:p>
            <a:fld id="{8EEB8A0F-D241-4384-ACAB-C387C20840F8}" type="slidenum">
              <a:rPr lang="zh-CN" altLang="en-US"/>
              <a:pPr/>
              <a:t>‹#›</a:t>
            </a:fld>
            <a:endParaRPr lang="zh-CN" altLang="en-US"/>
          </a:p>
        </p:txBody>
      </p:sp>
    </p:spTree>
    <p:extLst>
      <p:ext uri="{BB962C8B-B14F-4D97-AF65-F5344CB8AC3E}">
        <p14:creationId xmlns:p14="http://schemas.microsoft.com/office/powerpoint/2010/main" val="3394575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buNone/>
              <a:defRPr/>
            </a:lvl1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23"/>
          <p:cNvSpPr>
            <a:spLocks noGrp="1"/>
          </p:cNvSpPr>
          <p:nvPr>
            <p:ph type="dt" sz="half" idx="10"/>
          </p:nvPr>
        </p:nvSpPr>
        <p:spPr/>
        <p:txBody>
          <a:bodyPr/>
          <a:lstStyle>
            <a:lvl1pPr>
              <a:defRPr/>
            </a:lvl1pPr>
          </a:lstStyle>
          <a:p>
            <a:pPr>
              <a:defRPr/>
            </a:pPr>
            <a:fld id="{D9680FA3-E041-4D49-98E7-80037F869A7F}" type="datetimeFigureOut">
              <a:rPr lang="zh-CN" altLang="en-US"/>
              <a:pPr>
                <a:defRPr/>
              </a:pPr>
              <a:t>2015/5/26</a:t>
            </a:fld>
            <a:endParaRPr lang="zh-CN" altLang="en-US" dirty="0"/>
          </a:p>
        </p:txBody>
      </p:sp>
      <p:sp>
        <p:nvSpPr>
          <p:cNvPr id="5" name="页脚占位符 9"/>
          <p:cNvSpPr>
            <a:spLocks noGrp="1"/>
          </p:cNvSpPr>
          <p:nvPr>
            <p:ph type="ftr" sz="quarter" idx="11"/>
          </p:nvPr>
        </p:nvSpPr>
        <p:spPr/>
        <p:txBody>
          <a:bodyPr/>
          <a:lstStyle>
            <a:lvl1pPr>
              <a:defRPr/>
            </a:lvl1pPr>
          </a:lstStyle>
          <a:p>
            <a:pPr>
              <a:defRPr/>
            </a:pPr>
            <a:endParaRPr lang="zh-CN" altLang="en-US"/>
          </a:p>
        </p:txBody>
      </p:sp>
      <p:sp>
        <p:nvSpPr>
          <p:cNvPr id="6" name="灯片编号占位符 21"/>
          <p:cNvSpPr>
            <a:spLocks noGrp="1"/>
          </p:cNvSpPr>
          <p:nvPr>
            <p:ph type="sldNum" sz="quarter" idx="12"/>
          </p:nvPr>
        </p:nvSpPr>
        <p:spPr/>
        <p:txBody>
          <a:bodyPr/>
          <a:lstStyle>
            <a:lvl1pPr>
              <a:defRPr/>
            </a:lvl1pPr>
          </a:lstStyle>
          <a:p>
            <a:fld id="{1CC84DF9-30F1-4D14-9F57-2FC9ABF30B48}" type="slidenum">
              <a:rPr lang="zh-CN" altLang="en-US"/>
              <a:pPr/>
              <a:t>‹#›</a:t>
            </a:fld>
            <a:endParaRPr lang="zh-CN" altLang="en-US"/>
          </a:p>
        </p:txBody>
      </p:sp>
    </p:spTree>
    <p:extLst>
      <p:ext uri="{BB962C8B-B14F-4D97-AF65-F5344CB8AC3E}">
        <p14:creationId xmlns:p14="http://schemas.microsoft.com/office/powerpoint/2010/main" val="3355763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pic>
        <p:nvPicPr>
          <p:cNvPr id="4" name="图片 3" descr="中大珠海校区教学楼_副本.png"/>
          <p:cNvPicPr>
            <a:picLocks noChangeAspect="1"/>
          </p:cNvPicPr>
          <p:nvPr userDrawn="1"/>
        </p:nvPicPr>
        <p:blipFill>
          <a:blip r:embed="rId2" cstate="print">
            <a:lum/>
          </a:blip>
          <a:stretch>
            <a:fillRect/>
          </a:stretch>
        </p:blipFill>
        <p:spPr>
          <a:xfrm>
            <a:off x="683568" y="5949280"/>
            <a:ext cx="7920880" cy="1008113"/>
          </a:xfrm>
          <a:prstGeom prst="rect">
            <a:avLst/>
          </a:prstGeom>
          <a:ln>
            <a:noFill/>
          </a:ln>
          <a:effectLst>
            <a:softEdge rad="112500"/>
          </a:effectLst>
        </p:spPr>
      </p:pic>
      <p:sp>
        <p:nvSpPr>
          <p:cNvPr id="6" name="竖排文字占位符 2"/>
          <p:cNvSpPr>
            <a:spLocks noGrp="1"/>
          </p:cNvSpPr>
          <p:nvPr>
            <p:ph type="body" orient="vert" idx="1"/>
          </p:nvPr>
        </p:nvSpPr>
        <p:spPr>
          <a:xfrm>
            <a:off x="1466408" y="1508720"/>
            <a:ext cx="7498080" cy="4800600"/>
          </a:xfrm>
        </p:spPr>
        <p:txBody>
          <a:bodyPr vert="eaVert"/>
          <a:lstStyle>
            <a:extLs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11" name="标题 1"/>
          <p:cNvSpPr>
            <a:spLocks noGrp="1"/>
          </p:cNvSpPr>
          <p:nvPr>
            <p:ph type="title"/>
          </p:nvPr>
        </p:nvSpPr>
        <p:spPr>
          <a:xfrm>
            <a:off x="1435608" y="274638"/>
            <a:ext cx="7498080" cy="1143000"/>
          </a:xfrm>
        </p:spPr>
        <p:txBody>
          <a:bodyPr/>
          <a:lstStyle>
            <a:extLst/>
          </a:lstStyle>
          <a:p>
            <a:r>
              <a:rPr lang="zh-CN" altLang="en-US" smtClean="0"/>
              <a:t>单击此处编辑母版标题样式</a:t>
            </a:r>
            <a:endParaRPr lang="en-US"/>
          </a:p>
        </p:txBody>
      </p:sp>
      <p:sp>
        <p:nvSpPr>
          <p:cNvPr id="5" name="日期占位符 6"/>
          <p:cNvSpPr>
            <a:spLocks noGrp="1"/>
          </p:cNvSpPr>
          <p:nvPr>
            <p:ph type="dt" sz="half" idx="10"/>
          </p:nvPr>
        </p:nvSpPr>
        <p:spPr/>
        <p:txBody>
          <a:bodyPr/>
          <a:lstStyle>
            <a:lvl1pPr>
              <a:defRPr/>
            </a:lvl1pPr>
          </a:lstStyle>
          <a:p>
            <a:pPr>
              <a:defRPr/>
            </a:pPr>
            <a:fld id="{7F9E93FE-7A73-4C9C-9F49-9A18BC446901}" type="datetimeFigureOut">
              <a:rPr lang="zh-CN" altLang="en-US"/>
              <a:pPr>
                <a:defRPr/>
              </a:pPr>
              <a:t>2015/5/26</a:t>
            </a:fld>
            <a:endParaRPr lang="zh-CN" altLang="en-US" dirty="0"/>
          </a:p>
        </p:txBody>
      </p:sp>
      <p:sp>
        <p:nvSpPr>
          <p:cNvPr id="7" name="页脚占位符 7"/>
          <p:cNvSpPr>
            <a:spLocks noGrp="1"/>
          </p:cNvSpPr>
          <p:nvPr>
            <p:ph type="ftr" sz="quarter" idx="11"/>
          </p:nvPr>
        </p:nvSpPr>
        <p:spPr/>
        <p:txBody>
          <a:bodyPr/>
          <a:lstStyle>
            <a:lvl1pPr>
              <a:defRPr dirty="0"/>
            </a:lvl1pPr>
          </a:lstStyle>
          <a:p>
            <a:pPr>
              <a:defRPr/>
            </a:pPr>
            <a:endParaRPr lang="zh-CN" altLang="en-US"/>
          </a:p>
        </p:txBody>
      </p:sp>
      <p:sp>
        <p:nvSpPr>
          <p:cNvPr id="8" name="灯片编号占位符 8"/>
          <p:cNvSpPr>
            <a:spLocks noGrp="1"/>
          </p:cNvSpPr>
          <p:nvPr>
            <p:ph type="sldNum" sz="quarter" idx="12"/>
          </p:nvPr>
        </p:nvSpPr>
        <p:spPr/>
        <p:txBody>
          <a:bodyPr/>
          <a:lstStyle>
            <a:lvl1pPr>
              <a:defRPr/>
            </a:lvl1pPr>
          </a:lstStyle>
          <a:p>
            <a:fld id="{C03BE249-4D7E-4684-A055-872EA284AE3E}" type="slidenum">
              <a:rPr lang="zh-CN" altLang="en-US"/>
              <a:pPr/>
              <a:t>‹#›</a:t>
            </a:fld>
            <a:endParaRPr lang="zh-CN" altLang="en-US"/>
          </a:p>
        </p:txBody>
      </p:sp>
    </p:spTree>
    <p:extLst>
      <p:ext uri="{BB962C8B-B14F-4D97-AF65-F5344CB8AC3E}">
        <p14:creationId xmlns:p14="http://schemas.microsoft.com/office/powerpoint/2010/main" val="4245750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椭圆 3"/>
          <p:cNvSpPr/>
          <p:nvPr/>
        </p:nvSpPr>
        <p:spPr>
          <a:xfrm>
            <a:off x="1157288" y="1344613"/>
            <a:ext cx="63500" cy="65087"/>
          </a:xfrm>
          <a:prstGeom prst="ellipse">
            <a:avLst/>
          </a:prstGeom>
          <a:noFill/>
          <a:ln w="12700" cap="rnd" cmpd="sng" algn="ctr">
            <a:solidFill>
              <a:schemeClr val="accent6">
                <a:lumMod val="40000"/>
                <a:lumOff val="6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fontAlgn="auto">
              <a:spcBef>
                <a:spcPts val="0"/>
              </a:spcBef>
              <a:spcAft>
                <a:spcPts val="0"/>
              </a:spcAft>
              <a:defRPr/>
            </a:pPr>
            <a:endParaRPr lang="en-US"/>
          </a:p>
        </p:txBody>
      </p:sp>
      <p:pic>
        <p:nvPicPr>
          <p:cNvPr id="5" name="图片 16"/>
          <p:cNvPicPr>
            <a:picLocks noChangeAspect="1" noChangeArrowheads="1"/>
          </p:cNvPicPr>
          <p:nvPr userDrawn="1"/>
        </p:nvPicPr>
        <p:blipFill>
          <a:blip r:embed="rId2" cstate="print"/>
          <a:srcRect/>
          <a:stretch>
            <a:fillRect/>
          </a:stretch>
        </p:blipFill>
        <p:spPr bwMode="auto">
          <a:xfrm>
            <a:off x="899592" y="5765761"/>
            <a:ext cx="7632848" cy="975607"/>
          </a:xfrm>
          <a:prstGeom prst="rect">
            <a:avLst/>
          </a:prstGeom>
          <a:ln>
            <a:noFill/>
          </a:ln>
          <a:effectLst>
            <a:softEdge rad="112500"/>
          </a:effectLst>
        </p:spPr>
      </p:pic>
      <p:sp>
        <p:nvSpPr>
          <p:cNvPr id="14" name="标题 13"/>
          <p:cNvSpPr>
            <a:spLocks noGrp="1"/>
          </p:cNvSpPr>
          <p:nvPr>
            <p:ph type="ctrTitle"/>
          </p:nvPr>
        </p:nvSpPr>
        <p:spPr>
          <a:xfrm>
            <a:off x="1432560" y="359898"/>
            <a:ext cx="7406640" cy="1472184"/>
          </a:xfrm>
        </p:spPr>
        <p:txBody>
          <a:bodyPr anchor="b"/>
          <a:lstStyle>
            <a:lvl1pPr algn="l">
              <a:defRPr/>
            </a:lvl1pPr>
            <a:extLst/>
          </a:lstStyle>
          <a:p>
            <a:r>
              <a:rPr lang="zh-CN" altLang="en-US" smtClean="0"/>
              <a:t>单击此处编辑母版标题样式</a:t>
            </a:r>
            <a:endParaRPr lang="en-US" dirty="0"/>
          </a:p>
        </p:txBody>
      </p:sp>
      <p:sp>
        <p:nvSpPr>
          <p:cNvPr id="22" name="副标题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smtClean="0"/>
              <a:t>单击此处编辑母版副标题样式</a:t>
            </a:r>
            <a:endParaRPr lang="en-US" dirty="0"/>
          </a:p>
        </p:txBody>
      </p:sp>
      <p:sp>
        <p:nvSpPr>
          <p:cNvPr id="6" name="日期占位符 6"/>
          <p:cNvSpPr>
            <a:spLocks noGrp="1"/>
          </p:cNvSpPr>
          <p:nvPr>
            <p:ph type="dt" sz="half" idx="10"/>
          </p:nvPr>
        </p:nvSpPr>
        <p:spPr/>
        <p:txBody>
          <a:bodyPr/>
          <a:lstStyle>
            <a:lvl1pPr>
              <a:defRPr/>
            </a:lvl1pPr>
            <a:extLst/>
          </a:lstStyle>
          <a:p>
            <a:pPr>
              <a:defRPr/>
            </a:pPr>
            <a:fld id="{85A4FEFC-EBE4-42D1-B5E4-24813909F82B}" type="datetimeFigureOut">
              <a:rPr lang="zh-CN" altLang="en-US"/>
              <a:pPr>
                <a:defRPr/>
              </a:pPr>
              <a:t>2015/5/26</a:t>
            </a:fld>
            <a:endParaRPr lang="zh-CN" altLang="en-US"/>
          </a:p>
        </p:txBody>
      </p:sp>
      <p:sp>
        <p:nvSpPr>
          <p:cNvPr id="7" name="页脚占位符 19"/>
          <p:cNvSpPr>
            <a:spLocks noGrp="1"/>
          </p:cNvSpPr>
          <p:nvPr>
            <p:ph type="ftr" sz="quarter" idx="11"/>
          </p:nvPr>
        </p:nvSpPr>
        <p:spPr/>
        <p:txBody>
          <a:bodyPr/>
          <a:lstStyle>
            <a:lvl1pPr>
              <a:defRPr/>
            </a:lvl1pPr>
            <a:extLst/>
          </a:lstStyle>
          <a:p>
            <a:pPr>
              <a:defRPr/>
            </a:pPr>
            <a:endParaRPr lang="zh-CN" altLang="en-US"/>
          </a:p>
        </p:txBody>
      </p:sp>
      <p:sp>
        <p:nvSpPr>
          <p:cNvPr id="8" name="灯片编号占位符 9"/>
          <p:cNvSpPr>
            <a:spLocks noGrp="1"/>
          </p:cNvSpPr>
          <p:nvPr>
            <p:ph type="sldNum" sz="quarter" idx="12"/>
          </p:nvPr>
        </p:nvSpPr>
        <p:spPr/>
        <p:txBody>
          <a:bodyPr/>
          <a:lstStyle>
            <a:lvl1pPr>
              <a:defRPr/>
            </a:lvl1pPr>
          </a:lstStyle>
          <a:p>
            <a:fld id="{3F951B5F-C660-4EC6-A289-238780674C84}" type="slidenum">
              <a:rPr lang="zh-CN" altLang="en-US"/>
              <a:pPr/>
              <a:t>‹#›</a:t>
            </a:fld>
            <a:endParaRPr lang="zh-CN" altLang="en-US"/>
          </a:p>
        </p:txBody>
      </p:sp>
    </p:spTree>
    <p:extLst>
      <p:ext uri="{BB962C8B-B14F-4D97-AF65-F5344CB8AC3E}">
        <p14:creationId xmlns:p14="http://schemas.microsoft.com/office/powerpoint/2010/main" val="318754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4" name="椭圆 3"/>
          <p:cNvSpPr/>
          <p:nvPr/>
        </p:nvSpPr>
        <p:spPr>
          <a:xfrm>
            <a:off x="1157288" y="1344613"/>
            <a:ext cx="63500" cy="65087"/>
          </a:xfrm>
          <a:prstGeom prst="ellipse">
            <a:avLst/>
          </a:prstGeom>
          <a:noFill/>
          <a:ln w="12700" cap="rnd" cmpd="sng" algn="ctr">
            <a:solidFill>
              <a:schemeClr val="accent6">
                <a:lumMod val="40000"/>
                <a:lumOff val="6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fontAlgn="auto">
              <a:spcBef>
                <a:spcPts val="0"/>
              </a:spcBef>
              <a:spcAft>
                <a:spcPts val="0"/>
              </a:spcAft>
              <a:defRPr/>
            </a:pPr>
            <a:endParaRPr lang="en-US"/>
          </a:p>
        </p:txBody>
      </p:sp>
      <p:pic>
        <p:nvPicPr>
          <p:cNvPr id="5" name="图片 16"/>
          <p:cNvPicPr>
            <a:picLocks noChangeAspect="1" noChangeArrowheads="1"/>
          </p:cNvPicPr>
          <p:nvPr userDrawn="1"/>
        </p:nvPicPr>
        <p:blipFill>
          <a:blip r:embed="rId2" cstate="print"/>
          <a:srcRect/>
          <a:stretch>
            <a:fillRect/>
          </a:stretch>
        </p:blipFill>
        <p:spPr bwMode="auto">
          <a:xfrm>
            <a:off x="827584" y="5733256"/>
            <a:ext cx="7632848" cy="1008112"/>
          </a:xfrm>
          <a:prstGeom prst="rect">
            <a:avLst/>
          </a:prstGeom>
          <a:ln>
            <a:noFill/>
          </a:ln>
          <a:effectLst>
            <a:softEdge rad="112500"/>
          </a:effectLst>
        </p:spPr>
      </p:pic>
      <p:sp>
        <p:nvSpPr>
          <p:cNvPr id="14" name="标题 13"/>
          <p:cNvSpPr>
            <a:spLocks noGrp="1"/>
          </p:cNvSpPr>
          <p:nvPr>
            <p:ph type="ctrTitle"/>
          </p:nvPr>
        </p:nvSpPr>
        <p:spPr>
          <a:xfrm>
            <a:off x="1432560" y="359898"/>
            <a:ext cx="7406640" cy="1472184"/>
          </a:xfrm>
        </p:spPr>
        <p:txBody>
          <a:bodyPr anchor="b"/>
          <a:lstStyle>
            <a:lvl1pPr algn="l">
              <a:defRPr/>
            </a:lvl1pPr>
            <a:extLst/>
          </a:lstStyle>
          <a:p>
            <a:r>
              <a:rPr lang="zh-CN" altLang="en-US" smtClean="0"/>
              <a:t>单击此处编辑母版标题样式</a:t>
            </a:r>
            <a:endParaRPr lang="en-US" dirty="0"/>
          </a:p>
        </p:txBody>
      </p:sp>
      <p:sp>
        <p:nvSpPr>
          <p:cNvPr id="22" name="副标题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smtClean="0"/>
              <a:t>单击此处编辑母版副标题样式</a:t>
            </a:r>
            <a:endParaRPr lang="en-US" dirty="0"/>
          </a:p>
        </p:txBody>
      </p:sp>
      <p:sp>
        <p:nvSpPr>
          <p:cNvPr id="6" name="日期占位符 6"/>
          <p:cNvSpPr>
            <a:spLocks noGrp="1"/>
          </p:cNvSpPr>
          <p:nvPr>
            <p:ph type="dt" sz="half" idx="10"/>
          </p:nvPr>
        </p:nvSpPr>
        <p:spPr/>
        <p:txBody>
          <a:bodyPr/>
          <a:lstStyle>
            <a:lvl1pPr>
              <a:defRPr/>
            </a:lvl1pPr>
            <a:extLst/>
          </a:lstStyle>
          <a:p>
            <a:pPr>
              <a:defRPr/>
            </a:pPr>
            <a:fld id="{F2D7B089-7751-4169-93D7-54B7645A3B39}" type="datetimeFigureOut">
              <a:rPr lang="zh-CN" altLang="en-US"/>
              <a:pPr>
                <a:defRPr/>
              </a:pPr>
              <a:t>2015/5/26</a:t>
            </a:fld>
            <a:endParaRPr lang="zh-CN" altLang="en-US"/>
          </a:p>
        </p:txBody>
      </p:sp>
      <p:sp>
        <p:nvSpPr>
          <p:cNvPr id="7" name="页脚占位符 19"/>
          <p:cNvSpPr>
            <a:spLocks noGrp="1"/>
          </p:cNvSpPr>
          <p:nvPr>
            <p:ph type="ftr" sz="quarter" idx="11"/>
          </p:nvPr>
        </p:nvSpPr>
        <p:spPr/>
        <p:txBody>
          <a:bodyPr/>
          <a:lstStyle>
            <a:lvl1pPr>
              <a:defRPr/>
            </a:lvl1pPr>
            <a:extLst/>
          </a:lstStyle>
          <a:p>
            <a:pPr>
              <a:defRPr/>
            </a:pPr>
            <a:endParaRPr lang="zh-CN" altLang="en-US"/>
          </a:p>
        </p:txBody>
      </p:sp>
      <p:sp>
        <p:nvSpPr>
          <p:cNvPr id="8" name="灯片编号占位符 9"/>
          <p:cNvSpPr>
            <a:spLocks noGrp="1"/>
          </p:cNvSpPr>
          <p:nvPr>
            <p:ph type="sldNum" sz="quarter" idx="12"/>
          </p:nvPr>
        </p:nvSpPr>
        <p:spPr/>
        <p:txBody>
          <a:bodyPr/>
          <a:lstStyle>
            <a:lvl1pPr>
              <a:defRPr/>
            </a:lvl1pPr>
          </a:lstStyle>
          <a:p>
            <a:fld id="{D9C9B9F4-A36D-4C42-8EF4-1642E07045B6}" type="slidenum">
              <a:rPr lang="zh-CN" altLang="en-US"/>
              <a:pPr/>
              <a:t>‹#›</a:t>
            </a:fld>
            <a:endParaRPr lang="zh-CN" altLang="en-US"/>
          </a:p>
        </p:txBody>
      </p:sp>
    </p:spTree>
    <p:extLst>
      <p:ext uri="{BB962C8B-B14F-4D97-AF65-F5344CB8AC3E}">
        <p14:creationId xmlns:p14="http://schemas.microsoft.com/office/powerpoint/2010/main" val="3056120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effectLst/>
                <a:latin typeface="Times New Roman" panose="02020603050405020304" pitchFamily="18" charset="0"/>
                <a:cs typeface="Times New Roman" panose="02020603050405020304" pitchFamily="18" charset="0"/>
              </a:defRPr>
            </a:lvl1pPr>
            <a:extLst/>
          </a:lstStyle>
          <a:p>
            <a:r>
              <a:rPr lang="zh-CN" altLang="en-US" dirty="0" smtClean="0"/>
              <a:t>单击此处编辑母版标题样式</a:t>
            </a:r>
            <a:r>
              <a:rPr lang="en-US" altLang="zh-CN" dirty="0" smtClean="0"/>
              <a:t>a</a:t>
            </a:r>
            <a:endParaRPr lang="en-US" dirty="0"/>
          </a:p>
        </p:txBody>
      </p:sp>
      <p:sp>
        <p:nvSpPr>
          <p:cNvPr id="3" name="内容占位符 2"/>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extLs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日期占位符 23"/>
          <p:cNvSpPr>
            <a:spLocks noGrp="1"/>
          </p:cNvSpPr>
          <p:nvPr>
            <p:ph type="dt" sz="half" idx="10"/>
          </p:nvPr>
        </p:nvSpPr>
        <p:spPr/>
        <p:txBody>
          <a:bodyPr/>
          <a:lstStyle>
            <a:lvl1pPr>
              <a:defRPr/>
            </a:lvl1pPr>
          </a:lstStyle>
          <a:p>
            <a:pPr>
              <a:defRPr/>
            </a:pPr>
            <a:fld id="{7B1E7FA5-934D-45A0-9E02-06867AC70C79}" type="datetimeFigureOut">
              <a:rPr lang="zh-CN" altLang="en-US"/>
              <a:pPr>
                <a:defRPr/>
              </a:pPr>
              <a:t>2015/5/26</a:t>
            </a:fld>
            <a:endParaRPr lang="zh-CN" altLang="en-US" dirty="0"/>
          </a:p>
        </p:txBody>
      </p:sp>
      <p:sp>
        <p:nvSpPr>
          <p:cNvPr id="5" name="页脚占位符 9"/>
          <p:cNvSpPr>
            <a:spLocks noGrp="1"/>
          </p:cNvSpPr>
          <p:nvPr>
            <p:ph type="ftr" sz="quarter" idx="11"/>
          </p:nvPr>
        </p:nvSpPr>
        <p:spPr/>
        <p:txBody>
          <a:bodyPr/>
          <a:lstStyle>
            <a:lvl1pPr>
              <a:defRPr/>
            </a:lvl1pPr>
          </a:lstStyle>
          <a:p>
            <a:pPr>
              <a:defRPr/>
            </a:pPr>
            <a:endParaRPr lang="zh-CN" altLang="en-US"/>
          </a:p>
        </p:txBody>
      </p:sp>
      <p:sp>
        <p:nvSpPr>
          <p:cNvPr id="6" name="灯片编号占位符 21"/>
          <p:cNvSpPr>
            <a:spLocks noGrp="1"/>
          </p:cNvSpPr>
          <p:nvPr>
            <p:ph type="sldNum" sz="quarter" idx="12"/>
          </p:nvPr>
        </p:nvSpPr>
        <p:spPr/>
        <p:txBody>
          <a:bodyPr/>
          <a:lstStyle>
            <a:lvl1pPr>
              <a:defRPr/>
            </a:lvl1pPr>
          </a:lstStyle>
          <a:p>
            <a:fld id="{07CBC872-1287-43CE-81F9-EB822AA84066}" type="slidenum">
              <a:rPr lang="zh-CN" altLang="en-US"/>
              <a:pPr/>
              <a:t>‹#›</a:t>
            </a:fld>
            <a:endParaRPr lang="zh-CN" altLang="en-US"/>
          </a:p>
        </p:txBody>
      </p:sp>
    </p:spTree>
    <p:extLst>
      <p:ext uri="{BB962C8B-B14F-4D97-AF65-F5344CB8AC3E}">
        <p14:creationId xmlns:p14="http://schemas.microsoft.com/office/powerpoint/2010/main" val="2017636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435608" y="274320"/>
            <a:ext cx="7498080" cy="1143000"/>
          </a:xfrm>
        </p:spPr>
        <p:txBody>
          <a:bodyPr/>
          <a:lstStyle>
            <a:extLst/>
          </a:lstStyle>
          <a:p>
            <a:r>
              <a:rPr lang="zh-CN" altLang="en-US" smtClean="0"/>
              <a:t>单击此处编辑母版标题样式</a:t>
            </a:r>
            <a:endParaRPr lang="en-US"/>
          </a:p>
        </p:txBody>
      </p:sp>
      <p:sp>
        <p:nvSpPr>
          <p:cNvPr id="3" name="内容占位符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23"/>
          <p:cNvSpPr>
            <a:spLocks noGrp="1"/>
          </p:cNvSpPr>
          <p:nvPr>
            <p:ph type="dt" sz="half" idx="10"/>
          </p:nvPr>
        </p:nvSpPr>
        <p:spPr/>
        <p:txBody>
          <a:bodyPr/>
          <a:lstStyle>
            <a:lvl1pPr>
              <a:defRPr/>
            </a:lvl1pPr>
          </a:lstStyle>
          <a:p>
            <a:pPr>
              <a:defRPr/>
            </a:pPr>
            <a:fld id="{BEAC935A-053A-4B09-875D-8B0E76876B34}" type="datetimeFigureOut">
              <a:rPr lang="zh-CN" altLang="en-US"/>
              <a:pPr>
                <a:defRPr/>
              </a:pPr>
              <a:t>2015/5/26</a:t>
            </a:fld>
            <a:endParaRPr lang="zh-CN" altLang="en-US" dirty="0"/>
          </a:p>
        </p:txBody>
      </p:sp>
      <p:sp>
        <p:nvSpPr>
          <p:cNvPr id="6" name="页脚占位符 9"/>
          <p:cNvSpPr>
            <a:spLocks noGrp="1"/>
          </p:cNvSpPr>
          <p:nvPr>
            <p:ph type="ftr" sz="quarter" idx="11"/>
          </p:nvPr>
        </p:nvSpPr>
        <p:spPr/>
        <p:txBody>
          <a:bodyPr/>
          <a:lstStyle>
            <a:lvl1pPr>
              <a:defRPr/>
            </a:lvl1pPr>
          </a:lstStyle>
          <a:p>
            <a:pPr>
              <a:defRPr/>
            </a:pPr>
            <a:endParaRPr lang="zh-CN" altLang="en-US"/>
          </a:p>
        </p:txBody>
      </p:sp>
      <p:sp>
        <p:nvSpPr>
          <p:cNvPr id="7" name="灯片编号占位符 21"/>
          <p:cNvSpPr>
            <a:spLocks noGrp="1"/>
          </p:cNvSpPr>
          <p:nvPr>
            <p:ph type="sldNum" sz="quarter" idx="12"/>
          </p:nvPr>
        </p:nvSpPr>
        <p:spPr/>
        <p:txBody>
          <a:bodyPr/>
          <a:lstStyle>
            <a:lvl1pPr>
              <a:defRPr/>
            </a:lvl1pPr>
          </a:lstStyle>
          <a:p>
            <a:fld id="{74018AD7-E313-4414-80D6-9FB6E8AB5238}" type="slidenum">
              <a:rPr lang="zh-CN" altLang="en-US"/>
              <a:pPr/>
              <a:t>‹#›</a:t>
            </a:fld>
            <a:endParaRPr lang="zh-CN" altLang="en-US"/>
          </a:p>
        </p:txBody>
      </p:sp>
    </p:spTree>
    <p:extLst>
      <p:ext uri="{BB962C8B-B14F-4D97-AF65-F5344CB8AC3E}">
        <p14:creationId xmlns:p14="http://schemas.microsoft.com/office/powerpoint/2010/main" val="111712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srcRect/>
          <a:stretch>
            <a:fillRect/>
          </a:stretch>
        </p:blipFill>
        <p:spPr bwMode="auto">
          <a:xfrm>
            <a:off x="6444496" y="116632"/>
            <a:ext cx="2592000" cy="983889"/>
          </a:xfrm>
          <a:prstGeom prst="rect">
            <a:avLst/>
          </a:prstGeom>
          <a:ln>
            <a:noFill/>
          </a:ln>
          <a:effectLst>
            <a:softEdge rad="112500"/>
          </a:effectLst>
        </p:spPr>
      </p:pic>
      <p:sp>
        <p:nvSpPr>
          <p:cNvPr id="2" name="标题 1"/>
          <p:cNvSpPr>
            <a:spLocks noGrp="1"/>
          </p:cNvSpPr>
          <p:nvPr>
            <p:ph type="title"/>
          </p:nvPr>
        </p:nvSpPr>
        <p:spPr>
          <a:xfrm>
            <a:off x="457200" y="5160336"/>
            <a:ext cx="8229600" cy="1143000"/>
          </a:xfrm>
        </p:spPr>
        <p:txBody>
          <a:bodyPr/>
          <a:lstStyle>
            <a:lvl1pPr algn="ctr">
              <a:defRPr sz="4500" b="1" cap="none" baseline="0"/>
            </a:lvl1pPr>
            <a:extLst/>
          </a:lstStyle>
          <a:p>
            <a:r>
              <a:rPr lang="zh-CN" altLang="en-US" smtClean="0"/>
              <a:t>单击此处编辑母版标题样式</a:t>
            </a:r>
            <a:endParaRPr lang="en-US" dirty="0"/>
          </a:p>
        </p:txBody>
      </p:sp>
      <p:sp>
        <p:nvSpPr>
          <p:cNvPr id="3" name="文本占位符 2"/>
          <p:cNvSpPr>
            <a:spLocks noGrp="1"/>
          </p:cNvSpPr>
          <p:nvPr>
            <p:ph type="body" idx="1"/>
          </p:nvPr>
        </p:nvSpPr>
        <p:spPr>
          <a:xfrm>
            <a:off x="457200" y="1132736"/>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zh-CN" altLang="en-US" smtClean="0"/>
              <a:t>单击此处编辑母版文本样式</a:t>
            </a:r>
          </a:p>
        </p:txBody>
      </p:sp>
      <p:sp>
        <p:nvSpPr>
          <p:cNvPr id="4" name="文本占位符 3"/>
          <p:cNvSpPr>
            <a:spLocks noGrp="1"/>
          </p:cNvSpPr>
          <p:nvPr>
            <p:ph type="body" sz="half" idx="3"/>
          </p:nvPr>
        </p:nvSpPr>
        <p:spPr>
          <a:xfrm>
            <a:off x="4716016" y="1132736"/>
            <a:ext cx="4032448"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zh-CN" altLang="en-US" smtClean="0"/>
              <a:t>单击此处编辑母版文本样式</a:t>
            </a:r>
          </a:p>
        </p:txBody>
      </p:sp>
      <p:sp>
        <p:nvSpPr>
          <p:cNvPr id="5" name="内容占位符 4"/>
          <p:cNvSpPr>
            <a:spLocks noGrp="1"/>
          </p:cNvSpPr>
          <p:nvPr>
            <p:ph sz="quarter" idx="2"/>
          </p:nvPr>
        </p:nvSpPr>
        <p:spPr>
          <a:xfrm>
            <a:off x="457200" y="1844824"/>
            <a:ext cx="4023360" cy="3239312"/>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内容占位符 5"/>
          <p:cNvSpPr>
            <a:spLocks noGrp="1"/>
          </p:cNvSpPr>
          <p:nvPr>
            <p:ph sz="quarter" idx="4"/>
          </p:nvPr>
        </p:nvSpPr>
        <p:spPr>
          <a:xfrm>
            <a:off x="4716016" y="1844824"/>
            <a:ext cx="4023360" cy="3250704"/>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8" name="日期占位符 6"/>
          <p:cNvSpPr>
            <a:spLocks noGrp="1"/>
          </p:cNvSpPr>
          <p:nvPr>
            <p:ph type="dt" sz="half" idx="10"/>
          </p:nvPr>
        </p:nvSpPr>
        <p:spPr/>
        <p:txBody>
          <a:bodyPr/>
          <a:lstStyle>
            <a:lvl1pPr>
              <a:defRPr/>
            </a:lvl1pPr>
            <a:extLst/>
          </a:lstStyle>
          <a:p>
            <a:pPr>
              <a:defRPr/>
            </a:pPr>
            <a:fld id="{F51100F4-7B9D-4B26-B9DD-64DD7C7AF909}" type="datetimeFigureOut">
              <a:rPr lang="zh-CN" altLang="en-US"/>
              <a:pPr>
                <a:defRPr/>
              </a:pPr>
              <a:t>2015/5/26</a:t>
            </a:fld>
            <a:endParaRPr lang="zh-CN" altLang="en-US"/>
          </a:p>
        </p:txBody>
      </p:sp>
      <p:sp>
        <p:nvSpPr>
          <p:cNvPr id="9" name="页脚占位符 7"/>
          <p:cNvSpPr>
            <a:spLocks noGrp="1"/>
          </p:cNvSpPr>
          <p:nvPr>
            <p:ph type="ftr" sz="quarter" idx="11"/>
          </p:nvPr>
        </p:nvSpPr>
        <p:spPr/>
        <p:txBody>
          <a:bodyPr/>
          <a:lstStyle>
            <a:lvl1pPr>
              <a:defRPr/>
            </a:lvl1pPr>
            <a:extLst/>
          </a:lstStyle>
          <a:p>
            <a:pPr>
              <a:defRPr/>
            </a:pPr>
            <a:endParaRPr lang="zh-CN" altLang="en-US"/>
          </a:p>
        </p:txBody>
      </p:sp>
      <p:sp>
        <p:nvSpPr>
          <p:cNvPr id="10" name="灯片编号占位符 8"/>
          <p:cNvSpPr>
            <a:spLocks noGrp="1"/>
          </p:cNvSpPr>
          <p:nvPr>
            <p:ph type="sldNum" sz="quarter" idx="12"/>
          </p:nvPr>
        </p:nvSpPr>
        <p:spPr/>
        <p:txBody>
          <a:bodyPr/>
          <a:lstStyle>
            <a:lvl1pPr>
              <a:defRPr/>
            </a:lvl1pPr>
          </a:lstStyle>
          <a:p>
            <a:fld id="{E39358A6-C6A2-44E7-8023-8192C0650D59}" type="slidenum">
              <a:rPr lang="zh-CN" altLang="en-US"/>
              <a:pPr/>
              <a:t>‹#›</a:t>
            </a:fld>
            <a:endParaRPr lang="zh-CN" altLang="en-US"/>
          </a:p>
        </p:txBody>
      </p:sp>
    </p:spTree>
    <p:extLst>
      <p:ext uri="{BB962C8B-B14F-4D97-AF65-F5344CB8AC3E}">
        <p14:creationId xmlns:p14="http://schemas.microsoft.com/office/powerpoint/2010/main" val="3446190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331640" y="1484784"/>
            <a:ext cx="7498080" cy="1143000"/>
          </a:xfrm>
        </p:spPr>
        <p:txBody>
          <a:bodyPr/>
          <a:lstStyle>
            <a:extLst/>
          </a:lstStyle>
          <a:p>
            <a:r>
              <a:rPr lang="zh-CN" altLang="en-US" smtClean="0"/>
              <a:t>单击此处编辑母版标题样式</a:t>
            </a:r>
            <a:endParaRPr lang="en-US" dirty="0"/>
          </a:p>
        </p:txBody>
      </p:sp>
      <p:sp>
        <p:nvSpPr>
          <p:cNvPr id="7" name="副标题 21"/>
          <p:cNvSpPr>
            <a:spLocks noGrp="1"/>
          </p:cNvSpPr>
          <p:nvPr>
            <p:ph type="subTitle" idx="1"/>
          </p:nvPr>
        </p:nvSpPr>
        <p:spPr>
          <a:xfrm>
            <a:off x="2483768" y="3212976"/>
            <a:ext cx="6372200" cy="1656184"/>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smtClean="0"/>
              <a:t>单击此处编辑母版副标题样式</a:t>
            </a:r>
            <a:endParaRPr lang="en-US" dirty="0"/>
          </a:p>
        </p:txBody>
      </p:sp>
      <p:sp>
        <p:nvSpPr>
          <p:cNvPr id="4" name="日期占位符 23"/>
          <p:cNvSpPr>
            <a:spLocks noGrp="1"/>
          </p:cNvSpPr>
          <p:nvPr>
            <p:ph type="dt" sz="half" idx="10"/>
          </p:nvPr>
        </p:nvSpPr>
        <p:spPr/>
        <p:txBody>
          <a:bodyPr/>
          <a:lstStyle>
            <a:lvl1pPr>
              <a:defRPr/>
            </a:lvl1pPr>
          </a:lstStyle>
          <a:p>
            <a:pPr>
              <a:defRPr/>
            </a:pPr>
            <a:fld id="{0D058329-8A30-4B75-969A-3BE2CD69BA35}" type="datetimeFigureOut">
              <a:rPr lang="zh-CN" altLang="en-US"/>
              <a:pPr>
                <a:defRPr/>
              </a:pPr>
              <a:t>2015/5/26</a:t>
            </a:fld>
            <a:endParaRPr lang="zh-CN" altLang="en-US" dirty="0"/>
          </a:p>
        </p:txBody>
      </p:sp>
      <p:sp>
        <p:nvSpPr>
          <p:cNvPr id="5" name="页脚占位符 9"/>
          <p:cNvSpPr>
            <a:spLocks noGrp="1"/>
          </p:cNvSpPr>
          <p:nvPr>
            <p:ph type="ftr" sz="quarter" idx="11"/>
          </p:nvPr>
        </p:nvSpPr>
        <p:spPr/>
        <p:txBody>
          <a:bodyPr/>
          <a:lstStyle>
            <a:lvl1pPr>
              <a:defRPr/>
            </a:lvl1pPr>
          </a:lstStyle>
          <a:p>
            <a:pPr>
              <a:defRPr/>
            </a:pPr>
            <a:endParaRPr lang="zh-CN" altLang="en-US"/>
          </a:p>
        </p:txBody>
      </p:sp>
      <p:sp>
        <p:nvSpPr>
          <p:cNvPr id="6" name="灯片编号占位符 21"/>
          <p:cNvSpPr>
            <a:spLocks noGrp="1"/>
          </p:cNvSpPr>
          <p:nvPr>
            <p:ph type="sldNum" sz="quarter" idx="12"/>
          </p:nvPr>
        </p:nvSpPr>
        <p:spPr/>
        <p:txBody>
          <a:bodyPr/>
          <a:lstStyle>
            <a:lvl1pPr>
              <a:defRPr/>
            </a:lvl1pPr>
          </a:lstStyle>
          <a:p>
            <a:fld id="{44D8B4B5-1042-4146-9656-4675871C1343}" type="slidenum">
              <a:rPr lang="zh-CN" altLang="en-US"/>
              <a:pPr/>
              <a:t>‹#›</a:t>
            </a:fld>
            <a:endParaRPr lang="zh-CN" altLang="en-US"/>
          </a:p>
        </p:txBody>
      </p:sp>
    </p:spTree>
    <p:extLst>
      <p:ext uri="{BB962C8B-B14F-4D97-AF65-F5344CB8AC3E}">
        <p14:creationId xmlns:p14="http://schemas.microsoft.com/office/powerpoint/2010/main" val="734929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4" name="图片 3"/>
          <p:cNvPicPr/>
          <p:nvPr userDrawn="1"/>
        </p:nvPicPr>
        <p:blipFill>
          <a:blip r:embed="rId2" cstate="print"/>
          <a:srcRect r="10059"/>
          <a:stretch>
            <a:fillRect/>
          </a:stretch>
        </p:blipFill>
        <p:spPr bwMode="auto">
          <a:xfrm>
            <a:off x="899592" y="4869160"/>
            <a:ext cx="3888432" cy="1656184"/>
          </a:xfrm>
          <a:prstGeom prst="rect">
            <a:avLst/>
          </a:prstGeom>
          <a:ln>
            <a:noFill/>
          </a:ln>
          <a:effectLst>
            <a:softEdge rad="112500"/>
          </a:effectLst>
        </p:spPr>
      </p:pic>
      <p:sp>
        <p:nvSpPr>
          <p:cNvPr id="2" name="标题 1"/>
          <p:cNvSpPr>
            <a:spLocks noGrp="1"/>
          </p:cNvSpPr>
          <p:nvPr>
            <p:ph type="title"/>
          </p:nvPr>
        </p:nvSpPr>
        <p:spPr>
          <a:xfrm>
            <a:off x="1331640" y="1484784"/>
            <a:ext cx="7498080" cy="1143000"/>
          </a:xfrm>
        </p:spPr>
        <p:txBody>
          <a:bodyPr/>
          <a:lstStyle>
            <a:extLst/>
          </a:lstStyle>
          <a:p>
            <a:r>
              <a:rPr lang="zh-CN" altLang="en-US" smtClean="0"/>
              <a:t>单击此处编辑母版标题样式</a:t>
            </a:r>
            <a:endParaRPr lang="en-US" dirty="0"/>
          </a:p>
        </p:txBody>
      </p:sp>
      <p:sp>
        <p:nvSpPr>
          <p:cNvPr id="7" name="副标题 21"/>
          <p:cNvSpPr>
            <a:spLocks noGrp="1"/>
          </p:cNvSpPr>
          <p:nvPr>
            <p:ph type="subTitle" idx="1"/>
          </p:nvPr>
        </p:nvSpPr>
        <p:spPr>
          <a:xfrm>
            <a:off x="2483768" y="3212976"/>
            <a:ext cx="6372200" cy="1656184"/>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smtClean="0"/>
              <a:t>单击此处编辑母版副标题样式</a:t>
            </a:r>
            <a:endParaRPr lang="en-US" dirty="0"/>
          </a:p>
        </p:txBody>
      </p:sp>
      <p:sp>
        <p:nvSpPr>
          <p:cNvPr id="5" name="日期占位符 2"/>
          <p:cNvSpPr>
            <a:spLocks noGrp="1"/>
          </p:cNvSpPr>
          <p:nvPr>
            <p:ph type="dt" sz="half" idx="10"/>
          </p:nvPr>
        </p:nvSpPr>
        <p:spPr/>
        <p:txBody>
          <a:bodyPr/>
          <a:lstStyle>
            <a:lvl1pPr>
              <a:defRPr/>
            </a:lvl1pPr>
            <a:extLst/>
          </a:lstStyle>
          <a:p>
            <a:pPr>
              <a:defRPr/>
            </a:pPr>
            <a:fld id="{C1FDBA76-FCDD-47B0-A38D-E9F29246B4BF}" type="datetimeFigureOut">
              <a:rPr lang="zh-CN" altLang="en-US"/>
              <a:pPr>
                <a:defRPr/>
              </a:pPr>
              <a:t>2015/5/26</a:t>
            </a:fld>
            <a:endParaRPr lang="zh-CN" altLang="en-US"/>
          </a:p>
        </p:txBody>
      </p:sp>
      <p:sp>
        <p:nvSpPr>
          <p:cNvPr id="6" name="页脚占位符 3"/>
          <p:cNvSpPr>
            <a:spLocks noGrp="1"/>
          </p:cNvSpPr>
          <p:nvPr>
            <p:ph type="ftr" sz="quarter" idx="11"/>
          </p:nvPr>
        </p:nvSpPr>
        <p:spPr/>
        <p:txBody>
          <a:bodyPr/>
          <a:lstStyle>
            <a:lvl1pPr>
              <a:defRPr/>
            </a:lvl1pPr>
            <a:extLst/>
          </a:lstStyle>
          <a:p>
            <a:pPr>
              <a:defRPr/>
            </a:pPr>
            <a:endParaRPr lang="zh-CN" altLang="en-US"/>
          </a:p>
        </p:txBody>
      </p:sp>
      <p:sp>
        <p:nvSpPr>
          <p:cNvPr id="8" name="灯片编号占位符 4"/>
          <p:cNvSpPr>
            <a:spLocks noGrp="1"/>
          </p:cNvSpPr>
          <p:nvPr>
            <p:ph type="sldNum" sz="quarter" idx="12"/>
          </p:nvPr>
        </p:nvSpPr>
        <p:spPr/>
        <p:txBody>
          <a:bodyPr/>
          <a:lstStyle>
            <a:lvl1pPr>
              <a:defRPr/>
            </a:lvl1pPr>
          </a:lstStyle>
          <a:p>
            <a:fld id="{F69CF492-7E2E-4B7A-9FDC-42BFEABD197E}" type="slidenum">
              <a:rPr lang="zh-CN" altLang="en-US"/>
              <a:pPr/>
              <a:t>‹#›</a:t>
            </a:fld>
            <a:endParaRPr lang="zh-CN" altLang="en-US"/>
          </a:p>
        </p:txBody>
      </p:sp>
    </p:spTree>
    <p:extLst>
      <p:ext uri="{BB962C8B-B14F-4D97-AF65-F5344CB8AC3E}">
        <p14:creationId xmlns:p14="http://schemas.microsoft.com/office/powerpoint/2010/main" val="2125886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6444496" y="116632"/>
            <a:ext cx="2592000" cy="983889"/>
          </a:xfrm>
          <a:prstGeom prst="rect">
            <a:avLst/>
          </a:prstGeom>
          <a:ln>
            <a:noFill/>
          </a:ln>
          <a:effectLst>
            <a:softEdge rad="112500"/>
          </a:effectLst>
        </p:spPr>
      </p:pic>
      <p:sp>
        <p:nvSpPr>
          <p:cNvPr id="2" name="标题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lang="zh-CN" altLang="en-US" smtClean="0"/>
              <a:t>单击此处编辑母版标题样式</a:t>
            </a:r>
            <a:endParaRPr lang="en-US" dirty="0"/>
          </a:p>
        </p:txBody>
      </p:sp>
      <p:sp>
        <p:nvSpPr>
          <p:cNvPr id="3" name="文本占位符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a:r>
              <a:rPr lang="zh-CN" altLang="en-US" smtClean="0"/>
              <a:t>单击此处编辑母版文本样式</a:t>
            </a:r>
          </a:p>
        </p:txBody>
      </p:sp>
      <p:sp>
        <p:nvSpPr>
          <p:cNvPr id="4" name="内容占位符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日期占位符 4"/>
          <p:cNvSpPr>
            <a:spLocks noGrp="1"/>
          </p:cNvSpPr>
          <p:nvPr>
            <p:ph type="dt" sz="half" idx="10"/>
          </p:nvPr>
        </p:nvSpPr>
        <p:spPr/>
        <p:txBody>
          <a:bodyPr/>
          <a:lstStyle>
            <a:lvl1pPr>
              <a:defRPr/>
            </a:lvl1pPr>
            <a:extLst/>
          </a:lstStyle>
          <a:p>
            <a:pPr>
              <a:defRPr/>
            </a:pPr>
            <a:fld id="{385D2DBF-D006-420A-8EB9-6B3145E6EDE5}" type="datetimeFigureOut">
              <a:rPr lang="zh-CN" altLang="en-US"/>
              <a:pPr>
                <a:defRPr/>
              </a:pPr>
              <a:t>2015/5/26</a:t>
            </a:fld>
            <a:endParaRPr lang="zh-CN" altLang="en-US"/>
          </a:p>
        </p:txBody>
      </p:sp>
      <p:sp>
        <p:nvSpPr>
          <p:cNvPr id="7" name="页脚占位符 5"/>
          <p:cNvSpPr>
            <a:spLocks noGrp="1"/>
          </p:cNvSpPr>
          <p:nvPr>
            <p:ph type="ftr" sz="quarter" idx="11"/>
          </p:nvPr>
        </p:nvSpPr>
        <p:spPr/>
        <p:txBody>
          <a:bodyPr/>
          <a:lstStyle>
            <a:lvl1pPr>
              <a:defRPr/>
            </a:lvl1pPr>
            <a:extLst/>
          </a:lstStyle>
          <a:p>
            <a:pPr>
              <a:defRPr/>
            </a:pPr>
            <a:endParaRPr lang="zh-CN" altLang="en-US"/>
          </a:p>
        </p:txBody>
      </p:sp>
      <p:sp>
        <p:nvSpPr>
          <p:cNvPr id="8" name="灯片编号占位符 6"/>
          <p:cNvSpPr>
            <a:spLocks noGrp="1"/>
          </p:cNvSpPr>
          <p:nvPr>
            <p:ph type="sldNum" sz="quarter" idx="12"/>
          </p:nvPr>
        </p:nvSpPr>
        <p:spPr/>
        <p:txBody>
          <a:bodyPr/>
          <a:lstStyle>
            <a:lvl1pPr>
              <a:defRPr/>
            </a:lvl1pPr>
          </a:lstStyle>
          <a:p>
            <a:fld id="{9A11663E-8ED5-4E9F-8D63-91CAA6D78E8A}" type="slidenum">
              <a:rPr lang="zh-CN" altLang="en-US"/>
              <a:pPr/>
              <a:t>‹#›</a:t>
            </a:fld>
            <a:endParaRPr lang="zh-CN" altLang="en-US"/>
          </a:p>
        </p:txBody>
      </p:sp>
    </p:spTree>
    <p:extLst>
      <p:ext uri="{BB962C8B-B14F-4D97-AF65-F5344CB8AC3E}">
        <p14:creationId xmlns:p14="http://schemas.microsoft.com/office/powerpoint/2010/main" val="3029065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1" name="同心圆 10"/>
          <p:cNvSpPr/>
          <p:nvPr/>
        </p:nvSpPr>
        <p:spPr>
          <a:xfrm rot="2315675">
            <a:off x="35773" y="1333591"/>
            <a:ext cx="1062163" cy="1121191"/>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rgbClr val="92D050"/>
            </a:solidFill>
            <a:prstDash val="solid"/>
          </a:ln>
          <a:effectLst>
            <a:outerShdw blurRad="12700" dist="15000" dir="4500000" algn="tl" rotWithShape="0">
              <a:schemeClr val="bg2">
                <a:shade val="10000"/>
                <a:satMod val="200000"/>
                <a:alpha val="35000"/>
              </a:schemeClr>
            </a:outerShdw>
          </a:effectLst>
          <a:scene3d>
            <a:camera prst="orthographicFront"/>
            <a:lightRig rig="threePt" dir="t"/>
          </a:scene3d>
          <a:sp3d>
            <a:bevelT prst="slope"/>
          </a:sp3d>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7" name="饼形 6"/>
          <p:cNvSpPr/>
          <p:nvPr/>
        </p:nvSpPr>
        <p:spPr>
          <a:xfrm>
            <a:off x="-879372" y="-930145"/>
            <a:ext cx="1758743" cy="1860290"/>
          </a:xfrm>
          <a:prstGeom prst="pie">
            <a:avLst>
              <a:gd name="adj1" fmla="val 0"/>
              <a:gd name="adj2" fmla="val 5402120"/>
            </a:avLst>
          </a:prstGeom>
          <a:solidFill>
            <a:schemeClr val="bg2">
              <a:lumMod val="50000"/>
              <a:lumOff val="50000"/>
              <a:alpha val="33000"/>
            </a:schemeClr>
          </a:solidFill>
          <a:ln w="3175" cap="rnd" cmpd="sng" algn="ctr">
            <a:solidFill>
              <a:srgbClr val="1D8129"/>
            </a:solidFill>
            <a:prstDash val="solid"/>
          </a:ln>
          <a:effectLst>
            <a:reflection blurRad="6350" stA="52000" endA="300" endPos="35000" dir="5400000" sy="-100000" algn="bl" rotWithShape="0"/>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8" name="椭圆 7"/>
          <p:cNvSpPr/>
          <p:nvPr/>
        </p:nvSpPr>
        <p:spPr>
          <a:xfrm>
            <a:off x="-11113" y="25400"/>
            <a:ext cx="1703388" cy="1747838"/>
          </a:xfrm>
          <a:prstGeom prst="ellipse">
            <a:avLst/>
          </a:prstGeom>
          <a:noFill/>
          <a:ln w="27305" cap="rnd" cmpd="sng" algn="ctr">
            <a:solidFill>
              <a:schemeClr val="bg2">
                <a:lumMod val="75000"/>
                <a:lumOff val="25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2" name="矩形 11"/>
          <p:cNvSpPr/>
          <p:nvPr/>
        </p:nvSpPr>
        <p:spPr>
          <a:xfrm>
            <a:off x="755650" y="0"/>
            <a:ext cx="7777163"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5" name="标题占位符 4"/>
          <p:cNvSpPr>
            <a:spLocks noGrp="1"/>
          </p:cNvSpPr>
          <p:nvPr>
            <p:ph type="title"/>
          </p:nvPr>
        </p:nvSpPr>
        <p:spPr>
          <a:xfrm>
            <a:off x="1249363" y="846138"/>
            <a:ext cx="7210425" cy="1143000"/>
          </a:xfrm>
          <a:prstGeom prst="rect">
            <a:avLst/>
          </a:prstGeom>
        </p:spPr>
        <p:txBody>
          <a:bodyPr anchor="ctr">
            <a:normAutofit/>
          </a:bodyPr>
          <a:lstStyle>
            <a:extLst/>
          </a:lstStyle>
          <a:p>
            <a:r>
              <a:rPr lang="zh-CN" altLang="en-US" dirty="0" smtClean="0"/>
              <a:t>单击此处编辑母版标题样式</a:t>
            </a:r>
            <a:endParaRPr lang="en-US" dirty="0"/>
          </a:p>
        </p:txBody>
      </p:sp>
      <p:sp>
        <p:nvSpPr>
          <p:cNvPr id="1033" name="文本占位符 8"/>
          <p:cNvSpPr>
            <a:spLocks noGrp="1"/>
          </p:cNvSpPr>
          <p:nvPr>
            <p:ph type="body" idx="1"/>
          </p:nvPr>
        </p:nvSpPr>
        <p:spPr bwMode="auto">
          <a:xfrm>
            <a:off x="1258888" y="1868488"/>
            <a:ext cx="7273925" cy="436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24" name="日期占位符 23"/>
          <p:cNvSpPr>
            <a:spLocks noGrp="1"/>
          </p:cNvSpPr>
          <p:nvPr>
            <p:ph type="dt" sz="half" idx="2"/>
          </p:nvPr>
        </p:nvSpPr>
        <p:spPr>
          <a:xfrm>
            <a:off x="3581400" y="6305550"/>
            <a:ext cx="2133600" cy="476250"/>
          </a:xfrm>
          <a:prstGeom prst="rect">
            <a:avLst/>
          </a:prstGeom>
        </p:spPr>
        <p:txBody>
          <a:bodyPr anchor="b"/>
          <a:lstStyle>
            <a:lvl1pPr algn="r" eaLnBrk="1" fontAlgn="auto" latinLnBrk="0" hangingPunct="1">
              <a:spcBef>
                <a:spcPts val="0"/>
              </a:spcBef>
              <a:spcAft>
                <a:spcPts val="0"/>
              </a:spcAft>
              <a:defRPr kumimoji="0" sz="1200">
                <a:solidFill>
                  <a:schemeClr val="bg2">
                    <a:shade val="50000"/>
                    <a:satMod val="200000"/>
                  </a:schemeClr>
                </a:solidFill>
                <a:latin typeface="+mn-lt"/>
                <a:ea typeface="+mn-ea"/>
              </a:defRPr>
            </a:lvl1pPr>
            <a:extLst/>
          </a:lstStyle>
          <a:p>
            <a:pPr>
              <a:defRPr/>
            </a:pPr>
            <a:fld id="{6CE3988C-3E27-4BD5-9B99-9B3B3C113861}" type="datetimeFigureOut">
              <a:rPr lang="zh-CN" altLang="en-US"/>
              <a:pPr>
                <a:defRPr/>
              </a:pPr>
              <a:t>2015/5/26</a:t>
            </a:fld>
            <a:endParaRPr lang="zh-CN" altLang="en-US" dirty="0"/>
          </a:p>
        </p:txBody>
      </p:sp>
      <p:sp>
        <p:nvSpPr>
          <p:cNvPr id="10" name="页脚占位符 9"/>
          <p:cNvSpPr>
            <a:spLocks noGrp="1"/>
          </p:cNvSpPr>
          <p:nvPr>
            <p:ph type="ftr" sz="quarter" idx="3"/>
          </p:nvPr>
        </p:nvSpPr>
        <p:spPr>
          <a:xfrm>
            <a:off x="5715000" y="6305550"/>
            <a:ext cx="2895600" cy="476250"/>
          </a:xfrm>
          <a:prstGeom prst="rect">
            <a:avLst/>
          </a:prstGeom>
        </p:spPr>
        <p:txBody>
          <a:bodyPr anchor="b"/>
          <a:lstStyle>
            <a:lvl1pPr eaLnBrk="1" fontAlgn="auto" latinLnBrk="0" hangingPunct="1">
              <a:spcBef>
                <a:spcPts val="0"/>
              </a:spcBef>
              <a:spcAft>
                <a:spcPts val="0"/>
              </a:spcAft>
              <a:defRPr kumimoji="0" sz="1200">
                <a:solidFill>
                  <a:schemeClr val="bg2">
                    <a:shade val="50000"/>
                    <a:satMod val="200000"/>
                  </a:schemeClr>
                </a:solidFill>
                <a:effectLst/>
                <a:latin typeface="+mn-lt"/>
                <a:ea typeface="+mn-ea"/>
              </a:defRPr>
            </a:lvl1pPr>
            <a:extLst/>
          </a:lstStyle>
          <a:p>
            <a:pPr>
              <a:defRPr/>
            </a:pPr>
            <a:endParaRPr lang="zh-CN" altLang="en-US"/>
          </a:p>
        </p:txBody>
      </p:sp>
      <p:sp>
        <p:nvSpPr>
          <p:cNvPr id="22" name="灯片编号占位符 21"/>
          <p:cNvSpPr>
            <a:spLocks noGrp="1"/>
          </p:cNvSpPr>
          <p:nvPr>
            <p:ph type="sldNum" sz="quarter" idx="4"/>
          </p:nvPr>
        </p:nvSpPr>
        <p:spPr>
          <a:xfrm>
            <a:off x="8613775" y="6305550"/>
            <a:ext cx="457200" cy="476250"/>
          </a:xfrm>
          <a:prstGeom prst="rect">
            <a:avLst/>
          </a:prstGeom>
        </p:spPr>
        <p:txBody>
          <a:bodyPr vert="horz" wrap="square" lIns="91440" tIns="45720" rIns="91440" bIns="45720" numCol="1" anchor="b" anchorCtr="0" compatLnSpc="1">
            <a:prstTxWarp prst="textNoShape">
              <a:avLst/>
            </a:prstTxWarp>
          </a:bodyPr>
          <a:lstStyle>
            <a:lvl1pPr algn="ctr">
              <a:defRPr sz="1200">
                <a:solidFill>
                  <a:srgbClr val="005526"/>
                </a:solidFill>
                <a:latin typeface="Franklin Gothic Book" panose="020B0503020102020204" pitchFamily="34" charset="0"/>
                <a:ea typeface="黑体" panose="02010609060101010101" pitchFamily="49" charset="-122"/>
              </a:defRPr>
            </a:lvl1pPr>
          </a:lstStyle>
          <a:p>
            <a:fld id="{FF296CA9-E9CD-4711-98C6-6889CB95D897}" type="slidenum">
              <a:rPr lang="zh-CN" altLang="en-US"/>
              <a:pPr/>
              <a:t>‹#›</a:t>
            </a:fld>
            <a:endParaRPr lang="zh-CN" altLang="en-US"/>
          </a:p>
        </p:txBody>
      </p:sp>
      <p:sp>
        <p:nvSpPr>
          <p:cNvPr id="15" name="矩形 14"/>
          <p:cNvSpPr/>
          <p:nvPr/>
        </p:nvSpPr>
        <p:spPr bwMode="invGray">
          <a:xfrm>
            <a:off x="467544" y="0"/>
            <a:ext cx="144016" cy="6858000"/>
          </a:xfrm>
          <a:prstGeom prst="rect">
            <a:avLst/>
          </a:prstGeom>
          <a:solidFill>
            <a:srgbClr val="287A51"/>
          </a:solidFill>
          <a:ln w="25400" cap="rnd" cmpd="sng" algn="ctr">
            <a:noFill/>
            <a:prstDash val="solid"/>
          </a:ln>
          <a:effectLst>
            <a:outerShdw blurRad="38550" dist="38000" dir="10800000" algn="tl" rotWithShape="0">
              <a:schemeClr val="bg2">
                <a:shade val="20000"/>
                <a:satMod val="110000"/>
                <a:alpha val="25000"/>
              </a:schemeClr>
            </a:outerShdw>
          </a:effectLst>
          <a:scene3d>
            <a:camera prst="orthographicFront"/>
            <a:lightRig rig="threePt" dir="t"/>
          </a:scene3d>
          <a:sp3d>
            <a:bevelT w="114300" prst="hardEdge"/>
          </a:sp3d>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pic>
        <p:nvPicPr>
          <p:cNvPr id="1040" name="Picture 4" descr="SMIE-Log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95963" y="188913"/>
            <a:ext cx="2520950" cy="712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椭圆 12"/>
          <p:cNvSpPr/>
          <p:nvPr/>
        </p:nvSpPr>
        <p:spPr>
          <a:xfrm>
            <a:off x="683568" y="1556792"/>
            <a:ext cx="144016" cy="137542"/>
          </a:xfrm>
          <a:prstGeom prst="ellipse">
            <a:avLst/>
          </a:prstGeom>
          <a:solidFill>
            <a:schemeClr val="bg2">
              <a:lumMod val="75000"/>
              <a:lumOff val="25000"/>
            </a:schemeClr>
          </a:solidFill>
          <a:ln w="2000" cap="rnd" cmpd="sng" algn="ctr">
            <a:solidFill>
              <a:schemeClr val="bg2">
                <a:lumMod val="10000"/>
                <a:lumOff val="90000"/>
                <a:alpha val="60000"/>
              </a:schemeClr>
            </a:solidFill>
            <a:prstDash val="solid"/>
          </a:ln>
          <a:effectLst>
            <a:glow rad="139700">
              <a:schemeClr val="accent1">
                <a:satMod val="175000"/>
                <a:alpha val="40000"/>
              </a:schemeClr>
            </a:glow>
          </a:effectLst>
          <a:scene3d>
            <a:camera prst="orthographicFront"/>
            <a:lightRig rig="threePt" dir="t"/>
          </a:scene3d>
          <a:sp3d>
            <a:bevelT w="152400" h="50800" prst="softRound"/>
          </a:sp3d>
        </p:spPr>
        <p:style>
          <a:lnRef idx="1">
            <a:schemeClr val="accent1"/>
          </a:lnRef>
          <a:fillRef idx="2">
            <a:schemeClr val="accent1"/>
          </a:fillRef>
          <a:effectRef idx="1">
            <a:schemeClr val="accent1"/>
          </a:effectRef>
          <a:fontRef idx="minor">
            <a:schemeClr val="dk1"/>
          </a:fontRef>
        </p:style>
        <p:txBody>
          <a:bodyPr anchor="ctr"/>
          <a:lstStyle>
            <a:extLst/>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58" r:id="rId4"/>
    <p:sldLayoutId id="2147484059" r:id="rId5"/>
    <p:sldLayoutId id="2147484067" r:id="rId6"/>
    <p:sldLayoutId id="2147484060" r:id="rId7"/>
    <p:sldLayoutId id="2147484068" r:id="rId8"/>
    <p:sldLayoutId id="2147484069" r:id="rId9"/>
    <p:sldLayoutId id="2147484070" r:id="rId10"/>
    <p:sldLayoutId id="2147484061" r:id="rId11"/>
    <p:sldLayoutId id="2147484062" r:id="rId12"/>
    <p:sldLayoutId id="2147484063" r:id="rId13"/>
    <p:sldLayoutId id="2147484071" r:id="rId14"/>
  </p:sldLayoutIdLst>
  <p:txStyles>
    <p:titleStyle>
      <a:lvl1pPr algn="l" rtl="0" eaLnBrk="0" fontAlgn="base" hangingPunct="0">
        <a:spcBef>
          <a:spcPct val="0"/>
        </a:spcBef>
        <a:spcAft>
          <a:spcPct val="0"/>
        </a:spcAft>
        <a:defRPr sz="4300" kern="1200">
          <a:solidFill>
            <a:srgbClr val="323232"/>
          </a:solidFill>
          <a:effectLst>
            <a:outerShdw blurRad="50000" dist="30000" dir="5400000" algn="tl" rotWithShape="0">
              <a:srgbClr val="000000">
                <a:alpha val="30000"/>
              </a:srgbClr>
            </a:outerShdw>
          </a:effectLst>
          <a:latin typeface="+mj-lt"/>
          <a:ea typeface="+mj-ea"/>
          <a:cs typeface="+mj-cs"/>
        </a:defRPr>
      </a:lvl1pPr>
      <a:lvl2pPr algn="l" rtl="0" eaLnBrk="0" fontAlgn="base" hangingPunct="0">
        <a:spcBef>
          <a:spcPct val="0"/>
        </a:spcBef>
        <a:spcAft>
          <a:spcPct val="0"/>
        </a:spcAft>
        <a:defRPr sz="4300">
          <a:solidFill>
            <a:srgbClr val="323232"/>
          </a:solidFill>
          <a:latin typeface="Franklin Gothic Medium" pitchFamily="34" charset="0"/>
          <a:ea typeface="微软雅黑" pitchFamily="34" charset="-122"/>
        </a:defRPr>
      </a:lvl2pPr>
      <a:lvl3pPr algn="l" rtl="0" eaLnBrk="0" fontAlgn="base" hangingPunct="0">
        <a:spcBef>
          <a:spcPct val="0"/>
        </a:spcBef>
        <a:spcAft>
          <a:spcPct val="0"/>
        </a:spcAft>
        <a:defRPr sz="4300">
          <a:solidFill>
            <a:srgbClr val="323232"/>
          </a:solidFill>
          <a:latin typeface="Franklin Gothic Medium" pitchFamily="34" charset="0"/>
          <a:ea typeface="微软雅黑" pitchFamily="34" charset="-122"/>
        </a:defRPr>
      </a:lvl3pPr>
      <a:lvl4pPr algn="l" rtl="0" eaLnBrk="0" fontAlgn="base" hangingPunct="0">
        <a:spcBef>
          <a:spcPct val="0"/>
        </a:spcBef>
        <a:spcAft>
          <a:spcPct val="0"/>
        </a:spcAft>
        <a:defRPr sz="4300">
          <a:solidFill>
            <a:srgbClr val="323232"/>
          </a:solidFill>
          <a:latin typeface="Franklin Gothic Medium" pitchFamily="34" charset="0"/>
          <a:ea typeface="微软雅黑" pitchFamily="34" charset="-122"/>
        </a:defRPr>
      </a:lvl4pPr>
      <a:lvl5pPr algn="l" rtl="0" eaLnBrk="0" fontAlgn="base" hangingPunct="0">
        <a:spcBef>
          <a:spcPct val="0"/>
        </a:spcBef>
        <a:spcAft>
          <a:spcPct val="0"/>
        </a:spcAft>
        <a:defRPr sz="4300">
          <a:solidFill>
            <a:srgbClr val="323232"/>
          </a:solidFill>
          <a:latin typeface="Franklin Gothic Medium" pitchFamily="34" charset="0"/>
          <a:ea typeface="微软雅黑" pitchFamily="34" charset="-122"/>
        </a:defRPr>
      </a:lvl5pPr>
      <a:lvl6pPr marL="457200" algn="l" rtl="0" eaLnBrk="1" fontAlgn="base" hangingPunct="1">
        <a:spcBef>
          <a:spcPct val="0"/>
        </a:spcBef>
        <a:spcAft>
          <a:spcPct val="0"/>
        </a:spcAft>
        <a:defRPr sz="4300">
          <a:solidFill>
            <a:srgbClr val="323232"/>
          </a:solidFill>
          <a:latin typeface="Franklin Gothic Medium" pitchFamily="34" charset="0"/>
          <a:ea typeface="微软雅黑" pitchFamily="34" charset="-122"/>
        </a:defRPr>
      </a:lvl6pPr>
      <a:lvl7pPr marL="914400" algn="l" rtl="0" eaLnBrk="1" fontAlgn="base" hangingPunct="1">
        <a:spcBef>
          <a:spcPct val="0"/>
        </a:spcBef>
        <a:spcAft>
          <a:spcPct val="0"/>
        </a:spcAft>
        <a:defRPr sz="4300">
          <a:solidFill>
            <a:srgbClr val="323232"/>
          </a:solidFill>
          <a:latin typeface="Franklin Gothic Medium" pitchFamily="34" charset="0"/>
          <a:ea typeface="微软雅黑" pitchFamily="34" charset="-122"/>
        </a:defRPr>
      </a:lvl7pPr>
      <a:lvl8pPr marL="1371600" algn="l" rtl="0" eaLnBrk="1" fontAlgn="base" hangingPunct="1">
        <a:spcBef>
          <a:spcPct val="0"/>
        </a:spcBef>
        <a:spcAft>
          <a:spcPct val="0"/>
        </a:spcAft>
        <a:defRPr sz="4300">
          <a:solidFill>
            <a:srgbClr val="323232"/>
          </a:solidFill>
          <a:latin typeface="Franklin Gothic Medium" pitchFamily="34" charset="0"/>
          <a:ea typeface="微软雅黑" pitchFamily="34" charset="-122"/>
        </a:defRPr>
      </a:lvl8pPr>
      <a:lvl9pPr marL="1828800" algn="l" rtl="0" eaLnBrk="1" fontAlgn="base" hangingPunct="1">
        <a:spcBef>
          <a:spcPct val="0"/>
        </a:spcBef>
        <a:spcAft>
          <a:spcPct val="0"/>
        </a:spcAft>
        <a:defRPr sz="4300">
          <a:solidFill>
            <a:srgbClr val="323232"/>
          </a:solidFill>
          <a:latin typeface="Franklin Gothic Medium" pitchFamily="34" charset="0"/>
          <a:ea typeface="微软雅黑" pitchFamily="34" charset="-122"/>
        </a:defRPr>
      </a:lvl9pPr>
      <a:extLst/>
    </p:titleStyle>
    <p:bodyStyle>
      <a:lvl1pPr marL="365125" indent="-282575" algn="l" rtl="0" eaLnBrk="0" fontAlgn="base" hangingPunct="0">
        <a:spcBef>
          <a:spcPts val="600"/>
        </a:spcBef>
        <a:spcAft>
          <a:spcPct val="0"/>
        </a:spcAft>
        <a:buClr>
          <a:schemeClr val="accent1"/>
        </a:buClr>
        <a:buSzPct val="80000"/>
        <a:buFont typeface="Wingdings 2" panose="05020102010507070707" pitchFamily="18" charset="2"/>
        <a:buChar char=""/>
        <a:defRPr sz="3200" kern="1200">
          <a:solidFill>
            <a:schemeClr val="tx1"/>
          </a:solidFill>
          <a:latin typeface="+mn-lt"/>
          <a:ea typeface="+mn-ea"/>
          <a:cs typeface="+mn-cs"/>
        </a:defRPr>
      </a:lvl1pPr>
      <a:lvl2pPr marL="639763" indent="-236538" algn="l" rtl="0" eaLnBrk="0" fontAlgn="base" hangingPunct="0">
        <a:spcBef>
          <a:spcPts val="550"/>
        </a:spcBef>
        <a:spcAft>
          <a:spcPct val="0"/>
        </a:spcAft>
        <a:buClr>
          <a:schemeClr val="accent1"/>
        </a:buClr>
        <a:buFont typeface="Verdana" panose="020B0604030504040204" pitchFamily="34" charset="0"/>
        <a:buChar char="◦"/>
        <a:defRPr sz="2800" kern="1200">
          <a:solidFill>
            <a:schemeClr val="tx1"/>
          </a:solidFill>
          <a:latin typeface="+mn-lt"/>
          <a:ea typeface="+mn-ea"/>
          <a:cs typeface="+mn-cs"/>
        </a:defRPr>
      </a:lvl2pPr>
      <a:lvl3pPr marL="885825" indent="-228600" algn="l" rtl="0" eaLnBrk="0" fontAlgn="base" hangingPunct="0">
        <a:spcBef>
          <a:spcPct val="20000"/>
        </a:spcBef>
        <a:spcAft>
          <a:spcPct val="0"/>
        </a:spcAft>
        <a:buClr>
          <a:schemeClr val="accent2"/>
        </a:buClr>
        <a:buFont typeface="Wingdings 2" panose="05020102010507070707" pitchFamily="18" charset="2"/>
        <a:buChar char=""/>
        <a:defRPr sz="2400" kern="1200">
          <a:solidFill>
            <a:schemeClr val="tx1"/>
          </a:solidFill>
          <a:latin typeface="+mn-lt"/>
          <a:ea typeface="+mn-ea"/>
          <a:cs typeface="+mn-cs"/>
        </a:defRPr>
      </a:lvl3pPr>
      <a:lvl4pPr marL="1096963" indent="-173038" algn="l" rtl="0" eaLnBrk="0" fontAlgn="base" hangingPunct="0">
        <a:spcBef>
          <a:spcPct val="20000"/>
        </a:spcBef>
        <a:spcAft>
          <a:spcPct val="0"/>
        </a:spcAft>
        <a:buClr>
          <a:srgbClr val="1B587C"/>
        </a:buClr>
        <a:buFont typeface="Wingdings 2" panose="05020102010507070707" pitchFamily="18" charset="2"/>
        <a:buChar char=""/>
        <a:defRPr sz="2000" kern="1200">
          <a:solidFill>
            <a:schemeClr val="tx1"/>
          </a:solidFill>
          <a:latin typeface="+mn-lt"/>
          <a:ea typeface="+mn-ea"/>
          <a:cs typeface="+mn-cs"/>
        </a:defRPr>
      </a:lvl4pPr>
      <a:lvl5pPr marL="1296988" indent="-182563" algn="l" rtl="0" eaLnBrk="0" fontAlgn="base" hangingPunct="0">
        <a:spcBef>
          <a:spcPct val="20000"/>
        </a:spcBef>
        <a:spcAft>
          <a:spcPct val="0"/>
        </a:spcAft>
        <a:buClr>
          <a:srgbClr val="4E8542"/>
        </a:buClr>
        <a:buFont typeface="Wingdings 2" panose="05020102010507070707" pitchFamily="18" charset="2"/>
        <a:buChar char=""/>
        <a:defRPr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15616" y="1700808"/>
            <a:ext cx="7405688" cy="1473200"/>
          </a:xfrm>
        </p:spPr>
        <p:txBody>
          <a:bodyPr>
            <a:normAutofit fontScale="90000"/>
          </a:bodyPr>
          <a:lstStyle/>
          <a:p>
            <a:pPr eaLnBrk="1" fontAlgn="auto" hangingPunct="1">
              <a:spcAft>
                <a:spcPts val="0"/>
              </a:spcAft>
              <a:defRPr/>
            </a:pPr>
            <a:r>
              <a:rPr lang="en-US" altLang="zh-CN" sz="5300" dirty="0" smtClean="0">
                <a:solidFill>
                  <a:schemeClr val="tx2">
                    <a:satMod val="130000"/>
                  </a:schemeClr>
                </a:solidFill>
                <a:latin typeface="Georgia" panose="02040502050405020303" pitchFamily="18" charset="0"/>
                <a:cs typeface="Times New Roman" panose="02020603050405020304" pitchFamily="18" charset="0"/>
              </a:rPr>
              <a:t>MIE-311</a:t>
            </a:r>
            <a:br>
              <a:rPr lang="en-US" altLang="zh-CN" sz="5300" dirty="0" smtClean="0">
                <a:solidFill>
                  <a:schemeClr val="tx2">
                    <a:satMod val="130000"/>
                  </a:schemeClr>
                </a:solidFill>
                <a:latin typeface="Georgia" panose="02040502050405020303" pitchFamily="18" charset="0"/>
                <a:cs typeface="Times New Roman" panose="02020603050405020304" pitchFamily="18" charset="0"/>
              </a:rPr>
            </a:br>
            <a:r>
              <a:rPr lang="en-US" altLang="zh-CN" sz="5300" dirty="0" smtClean="0">
                <a:solidFill>
                  <a:schemeClr val="tx2">
                    <a:satMod val="130000"/>
                  </a:schemeClr>
                </a:solidFill>
                <a:latin typeface="Georgia" panose="02040502050405020303" pitchFamily="18" charset="0"/>
                <a:cs typeface="Times New Roman" panose="02020603050405020304" pitchFamily="18" charset="0"/>
              </a:rPr>
              <a:t>Mobile Network Security</a:t>
            </a:r>
            <a:endParaRPr lang="zh-CN" altLang="en-US" dirty="0">
              <a:solidFill>
                <a:schemeClr val="tx2">
                  <a:satMod val="130000"/>
                </a:schemeClr>
              </a:solidFill>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5364089" y="4941168"/>
            <a:ext cx="3157216" cy="1752600"/>
          </a:xfrm>
        </p:spPr>
        <p:txBody>
          <a:bodyPr>
            <a:normAutofit/>
          </a:bodyPr>
          <a:lstStyle/>
          <a:p>
            <a:pPr eaLnBrk="1" fontAlgn="auto" hangingPunct="1">
              <a:spcAft>
                <a:spcPts val="0"/>
              </a:spcAft>
              <a:buFont typeface="Wingdings 2"/>
              <a:buNone/>
              <a:defRPr/>
            </a:pPr>
            <a:r>
              <a:rPr lang="en-US" altLang="zh-CN" sz="1800" dirty="0" err="1" smtClean="0"/>
              <a:t>Zhe</a:t>
            </a:r>
            <a:r>
              <a:rPr lang="en-US" altLang="zh-CN" sz="1800" dirty="0" smtClean="0"/>
              <a:t> </a:t>
            </a:r>
            <a:r>
              <a:rPr lang="en-US" altLang="zh-CN" sz="1800" dirty="0" err="1" smtClean="0"/>
              <a:t>XuanYuan</a:t>
            </a:r>
            <a:r>
              <a:rPr lang="en-US" altLang="zh-CN" sz="1800" dirty="0" smtClean="0"/>
              <a:t> (</a:t>
            </a:r>
            <a:r>
              <a:rPr lang="zh-CN" altLang="en-US" sz="1800" dirty="0" smtClean="0"/>
              <a:t>轩辕哲</a:t>
            </a:r>
            <a:r>
              <a:rPr lang="en-US" altLang="zh-CN" sz="1800" dirty="0" smtClean="0"/>
              <a:t>) </a:t>
            </a:r>
          </a:p>
          <a:p>
            <a:pPr eaLnBrk="1" fontAlgn="auto" hangingPunct="1">
              <a:spcAft>
                <a:spcPts val="0"/>
              </a:spcAft>
              <a:buFont typeface="Wingdings 2"/>
              <a:buNone/>
              <a:defRPr/>
            </a:pPr>
            <a:r>
              <a:rPr lang="en-US" altLang="zh-CN" sz="1800" dirty="0" smtClean="0"/>
              <a:t>xuanyuanz@mail.sysu.edu.cn</a:t>
            </a:r>
            <a:endParaRPr lang="zh-CN" altLang="en-US"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476672"/>
            <a:ext cx="7210425" cy="1143000"/>
          </a:xfrm>
        </p:spPr>
        <p:txBody>
          <a:bodyPr>
            <a:normAutofit/>
          </a:bodyPr>
          <a:lstStyle/>
          <a:p>
            <a:r>
              <a:rPr lang="en-US" sz="4000" dirty="0"/>
              <a:t>Firewall Technologies </a:t>
            </a:r>
          </a:p>
        </p:txBody>
      </p:sp>
      <p:sp>
        <p:nvSpPr>
          <p:cNvPr id="3" name="内容占位符 2"/>
          <p:cNvSpPr>
            <a:spLocks noGrp="1"/>
          </p:cNvSpPr>
          <p:nvPr>
            <p:ph idx="1"/>
          </p:nvPr>
        </p:nvSpPr>
        <p:spPr/>
        <p:txBody>
          <a:bodyPr/>
          <a:lstStyle/>
          <a:p>
            <a:r>
              <a:rPr lang="en-US" sz="2400" dirty="0"/>
              <a:t>Common firewall </a:t>
            </a:r>
            <a:r>
              <a:rPr lang="en-US" sz="2400" dirty="0" smtClean="0"/>
              <a:t>technologies</a:t>
            </a:r>
            <a:r>
              <a:rPr lang="en-US" altLang="zh-CN" sz="2400" dirty="0" smtClean="0"/>
              <a:t>,</a:t>
            </a:r>
            <a:r>
              <a:rPr lang="zh-CN" altLang="en-US" sz="2400" dirty="0" smtClean="0"/>
              <a:t> </a:t>
            </a:r>
            <a:r>
              <a:rPr lang="en-US" sz="2400" dirty="0" smtClean="0"/>
              <a:t>four </a:t>
            </a:r>
            <a:r>
              <a:rPr lang="en-US" sz="2400" dirty="0"/>
              <a:t>categories: </a:t>
            </a:r>
          </a:p>
          <a:p>
            <a:pPr lvl="1"/>
            <a:r>
              <a:rPr lang="en-US" sz="2000" dirty="0"/>
              <a:t>Packet Filtering Firewalls </a:t>
            </a:r>
          </a:p>
          <a:p>
            <a:pPr lvl="1"/>
            <a:r>
              <a:rPr lang="en-US" sz="2000" dirty="0"/>
              <a:t>Circuit Level Firewalls </a:t>
            </a:r>
          </a:p>
          <a:p>
            <a:pPr lvl="1"/>
            <a:r>
              <a:rPr lang="en-US" sz="2000" dirty="0"/>
              <a:t>Application Gateway Firewalls (or proxy servers) </a:t>
            </a:r>
          </a:p>
          <a:p>
            <a:pPr lvl="1"/>
            <a:r>
              <a:rPr lang="en-US" sz="2000" dirty="0" err="1"/>
              <a:t>Stateful</a:t>
            </a:r>
            <a:r>
              <a:rPr lang="en-US" sz="2000" dirty="0"/>
              <a:t> Inspection Firewalls (dynamic packet filtering firewalls) </a:t>
            </a:r>
          </a:p>
          <a:p>
            <a:r>
              <a:rPr lang="en-US" sz="2400" dirty="0"/>
              <a:t>These technologies operate at different levels of detail, providing varying degrees of network access protection. </a:t>
            </a:r>
          </a:p>
          <a:p>
            <a:r>
              <a:rPr lang="en-US" sz="2400" dirty="0"/>
              <a:t>These technologies are not mutually exclusive as some firewall products may implement several of these technologies simultaneously. </a:t>
            </a:r>
          </a:p>
        </p:txBody>
      </p:sp>
    </p:spTree>
    <p:extLst>
      <p:ext uri="{BB962C8B-B14F-4D97-AF65-F5344CB8AC3E}">
        <p14:creationId xmlns:p14="http://schemas.microsoft.com/office/powerpoint/2010/main" val="14325931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1916" y="548680"/>
            <a:ext cx="7210425" cy="1143000"/>
          </a:xfrm>
        </p:spPr>
        <p:txBody>
          <a:bodyPr>
            <a:noAutofit/>
          </a:bodyPr>
          <a:lstStyle/>
          <a:p>
            <a:r>
              <a:rPr lang="en-US" sz="2800" dirty="0"/>
              <a:t>Packet Filtering </a:t>
            </a:r>
            <a:r>
              <a:rPr lang="en-US" sz="2800" dirty="0" smtClean="0"/>
              <a:t>Firewalls</a:t>
            </a:r>
            <a:endParaRPr lang="en-US" sz="2800" dirty="0"/>
          </a:p>
        </p:txBody>
      </p:sp>
      <p:sp>
        <p:nvSpPr>
          <p:cNvPr id="7" name="内容占位符 2"/>
          <p:cNvSpPr txBox="1">
            <a:spLocks/>
          </p:cNvSpPr>
          <p:nvPr/>
        </p:nvSpPr>
        <p:spPr bwMode="auto">
          <a:xfrm>
            <a:off x="1043608" y="1988840"/>
            <a:ext cx="6552728" cy="436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82575" algn="l" rtl="0" eaLnBrk="0" fontAlgn="base" hangingPunct="0">
              <a:spcBef>
                <a:spcPts val="600"/>
              </a:spcBef>
              <a:spcAft>
                <a:spcPct val="0"/>
              </a:spcAft>
              <a:buClr>
                <a:schemeClr val="accent1"/>
              </a:buClr>
              <a:buSzPct val="80000"/>
              <a:buFont typeface="Wingdings 2" panose="05020102010507070707" pitchFamily="18" charset="2"/>
              <a:buChar char=""/>
              <a:defRPr sz="3200" kern="1200">
                <a:solidFill>
                  <a:schemeClr val="tx1"/>
                </a:solidFill>
                <a:latin typeface="Times New Roman" panose="02020603050405020304" pitchFamily="18" charset="0"/>
                <a:ea typeface="+mn-ea"/>
                <a:cs typeface="Times New Roman" panose="02020603050405020304" pitchFamily="18" charset="0"/>
              </a:defRPr>
            </a:lvl1pPr>
            <a:lvl2pPr marL="639763" indent="-236538" algn="l" rtl="0" eaLnBrk="0" fontAlgn="base" hangingPunct="0">
              <a:spcBef>
                <a:spcPts val="550"/>
              </a:spcBef>
              <a:spcAft>
                <a:spcPct val="0"/>
              </a:spcAft>
              <a:buClr>
                <a:schemeClr val="accent1"/>
              </a:buClr>
              <a:buFont typeface="Verdana" panose="020B060403050404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885825" indent="-228600" algn="l" rtl="0" eaLnBrk="0" fontAlgn="base" hangingPunct="0">
              <a:spcBef>
                <a:spcPct val="20000"/>
              </a:spcBef>
              <a:spcAft>
                <a:spcPct val="0"/>
              </a:spcAft>
              <a:buClr>
                <a:schemeClr val="accent2"/>
              </a:buClr>
              <a:buFont typeface="Wingdings 2" panose="05020102010507070707" pitchFamily="18" charset="2"/>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096963" indent="-173038" algn="l" rtl="0" eaLnBrk="0" fontAlgn="base" hangingPunct="0">
              <a:spcBef>
                <a:spcPct val="20000"/>
              </a:spcBef>
              <a:spcAft>
                <a:spcPct val="0"/>
              </a:spcAft>
              <a:buClr>
                <a:srgbClr val="1B587C"/>
              </a:buClr>
              <a:buFont typeface="Wingdings 2" panose="05020102010507070707" pitchFamily="18" charset="2"/>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1296988" indent="-182563" algn="l" rtl="0" eaLnBrk="0" fontAlgn="base" hangingPunct="0">
              <a:spcBef>
                <a:spcPct val="20000"/>
              </a:spcBef>
              <a:spcAft>
                <a:spcPct val="0"/>
              </a:spcAft>
              <a:buClr>
                <a:srgbClr val="4E8542"/>
              </a:buClr>
              <a:buFont typeface="Wingdings 2" panose="05020102010507070707" pitchFamily="18" charset="2"/>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sz="2800" dirty="0"/>
              <a:t>The original </a:t>
            </a:r>
            <a:r>
              <a:rPr lang="en-US" sz="2800" dirty="0" smtClean="0"/>
              <a:t>firewall</a:t>
            </a:r>
          </a:p>
          <a:p>
            <a:r>
              <a:rPr lang="en-US" sz="2800" dirty="0" smtClean="0"/>
              <a:t>Works </a:t>
            </a:r>
            <a:r>
              <a:rPr lang="en-US" sz="2800" dirty="0"/>
              <a:t>at the network level </a:t>
            </a:r>
            <a:endParaRPr lang="en-US" sz="2800" dirty="0" smtClean="0"/>
          </a:p>
          <a:p>
            <a:r>
              <a:rPr lang="en-US" sz="2800" dirty="0" smtClean="0"/>
              <a:t>Applies </a:t>
            </a:r>
            <a:r>
              <a:rPr lang="en-US" sz="2800" dirty="0"/>
              <a:t>packet filters based on access rules </a:t>
            </a:r>
          </a:p>
          <a:p>
            <a:pPr lvl="1"/>
            <a:r>
              <a:rPr lang="en-US" sz="2400" dirty="0"/>
              <a:t>Source </a:t>
            </a:r>
            <a:r>
              <a:rPr lang="en-US" sz="2400" dirty="0" smtClean="0"/>
              <a:t>address</a:t>
            </a:r>
          </a:p>
          <a:p>
            <a:pPr lvl="1"/>
            <a:r>
              <a:rPr lang="en-US" sz="2400" dirty="0" smtClean="0"/>
              <a:t>Destination address</a:t>
            </a:r>
          </a:p>
          <a:p>
            <a:pPr lvl="1"/>
            <a:r>
              <a:rPr lang="en-US" sz="2400" dirty="0" smtClean="0"/>
              <a:t>Application </a:t>
            </a:r>
            <a:r>
              <a:rPr lang="en-US" sz="2400" dirty="0"/>
              <a:t>or protocol </a:t>
            </a:r>
            <a:endParaRPr lang="en-US" sz="2400" dirty="0" smtClean="0"/>
          </a:p>
          <a:p>
            <a:pPr lvl="1"/>
            <a:r>
              <a:rPr lang="en-US" sz="2400" dirty="0" smtClean="0"/>
              <a:t>Source </a:t>
            </a:r>
            <a:r>
              <a:rPr lang="en-US" sz="2400" dirty="0"/>
              <a:t>port </a:t>
            </a:r>
            <a:r>
              <a:rPr lang="en-US" sz="2400" dirty="0" smtClean="0"/>
              <a:t>number</a:t>
            </a:r>
          </a:p>
          <a:p>
            <a:pPr lvl="1"/>
            <a:r>
              <a:rPr lang="en-US" sz="2400" dirty="0" smtClean="0"/>
              <a:t>Destination </a:t>
            </a:r>
            <a:r>
              <a:rPr lang="en-US" sz="2400" dirty="0"/>
              <a:t>port number </a:t>
            </a:r>
          </a:p>
        </p:txBody>
      </p:sp>
    </p:spTree>
    <p:extLst>
      <p:ext uri="{BB962C8B-B14F-4D97-AF65-F5344CB8AC3E}">
        <p14:creationId xmlns:p14="http://schemas.microsoft.com/office/powerpoint/2010/main" val="12136007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sz="3200" dirty="0"/>
              <a:t>Packet Filtering Firewalls </a:t>
            </a:r>
          </a:p>
        </p:txBody>
      </p:sp>
      <p:pic>
        <p:nvPicPr>
          <p:cNvPr id="5" name="Picture 4"/>
          <p:cNvPicPr>
            <a:picLocks noChangeAspect="1"/>
          </p:cNvPicPr>
          <p:nvPr/>
        </p:nvPicPr>
        <p:blipFill>
          <a:blip r:embed="rId2"/>
          <a:stretch>
            <a:fillRect/>
          </a:stretch>
        </p:blipFill>
        <p:spPr>
          <a:xfrm>
            <a:off x="971600" y="2060848"/>
            <a:ext cx="7456191" cy="4293658"/>
          </a:xfrm>
          <a:prstGeom prst="rect">
            <a:avLst/>
          </a:prstGeom>
        </p:spPr>
      </p:pic>
    </p:spTree>
    <p:extLst>
      <p:ext uri="{BB962C8B-B14F-4D97-AF65-F5344CB8AC3E}">
        <p14:creationId xmlns:p14="http://schemas.microsoft.com/office/powerpoint/2010/main" val="9330356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sz="3200" dirty="0"/>
              <a:t>Packet Filtering Firewalls </a:t>
            </a:r>
          </a:p>
        </p:txBody>
      </p:sp>
      <p:sp>
        <p:nvSpPr>
          <p:cNvPr id="3" name="内容占位符 2"/>
          <p:cNvSpPr>
            <a:spLocks noGrp="1"/>
          </p:cNvSpPr>
          <p:nvPr>
            <p:ph idx="1"/>
          </p:nvPr>
        </p:nvSpPr>
        <p:spPr/>
        <p:txBody>
          <a:bodyPr/>
          <a:lstStyle/>
          <a:p>
            <a:r>
              <a:rPr lang="en-US" sz="2400" dirty="0"/>
              <a:t>Packet Filtering is usually an integrated function of a router. </a:t>
            </a:r>
          </a:p>
          <a:p>
            <a:r>
              <a:rPr lang="en-US" sz="2400" dirty="0"/>
              <a:t>Packet filtering relies on Network Layer and Transport Layer information contained in the headers of data packets to police traffic. </a:t>
            </a:r>
          </a:p>
          <a:p>
            <a:pPr lvl="1"/>
            <a:r>
              <a:rPr lang="en-US" sz="2000" dirty="0"/>
              <a:t>This information includes: source IP address and port number, destination IP address and port number, and protocol used (e.g., TCP, UDP) </a:t>
            </a:r>
          </a:p>
          <a:p>
            <a:pPr lvl="1"/>
            <a:r>
              <a:rPr lang="en-US" sz="2000" dirty="0"/>
              <a:t>This information is used as the criteria in network access rules. These rules are organized into several “filter sets” and each set handles traffic coming to the firewall over a specific interface. </a:t>
            </a:r>
          </a:p>
        </p:txBody>
      </p:sp>
    </p:spTree>
    <p:extLst>
      <p:ext uri="{BB962C8B-B14F-4D97-AF65-F5344CB8AC3E}">
        <p14:creationId xmlns:p14="http://schemas.microsoft.com/office/powerpoint/2010/main" val="10896957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sz="4400" dirty="0"/>
              <a:t>Packet Filtering Policy Example </a:t>
            </a:r>
            <a:endParaRPr lang="en-US" dirty="0"/>
          </a:p>
        </p:txBody>
      </p:sp>
      <p:pic>
        <p:nvPicPr>
          <p:cNvPr id="5" name="Content Placeholder 4"/>
          <p:cNvPicPr>
            <a:picLocks noGrp="1" noChangeAspect="1"/>
          </p:cNvPicPr>
          <p:nvPr>
            <p:ph idx="1"/>
          </p:nvPr>
        </p:nvPicPr>
        <p:blipFill>
          <a:blip r:embed="rId2"/>
          <a:srcRect l="299" r="299"/>
          <a:stretch>
            <a:fillRect/>
          </a:stretch>
        </p:blipFill>
        <p:spPr/>
      </p:pic>
    </p:spTree>
    <p:extLst>
      <p:ext uri="{BB962C8B-B14F-4D97-AF65-F5344CB8AC3E}">
        <p14:creationId xmlns:p14="http://schemas.microsoft.com/office/powerpoint/2010/main" val="35408033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2800" dirty="0"/>
              <a:t>Packet Filtering Policy Example </a:t>
            </a:r>
          </a:p>
        </p:txBody>
      </p:sp>
      <p:pic>
        <p:nvPicPr>
          <p:cNvPr id="6" name="Picture 5"/>
          <p:cNvPicPr>
            <a:picLocks noChangeAspect="1"/>
          </p:cNvPicPr>
          <p:nvPr/>
        </p:nvPicPr>
        <p:blipFill>
          <a:blip r:embed="rId2"/>
          <a:stretch>
            <a:fillRect/>
          </a:stretch>
        </p:blipFill>
        <p:spPr>
          <a:xfrm>
            <a:off x="827584" y="2132856"/>
            <a:ext cx="7632848" cy="3869975"/>
          </a:xfrm>
          <a:prstGeom prst="rect">
            <a:avLst/>
          </a:prstGeom>
        </p:spPr>
      </p:pic>
    </p:spTree>
    <p:extLst>
      <p:ext uri="{BB962C8B-B14F-4D97-AF65-F5344CB8AC3E}">
        <p14:creationId xmlns:p14="http://schemas.microsoft.com/office/powerpoint/2010/main" val="37565407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2" y="260648"/>
            <a:ext cx="7210425" cy="1143000"/>
          </a:xfrm>
        </p:spPr>
        <p:txBody>
          <a:bodyPr>
            <a:normAutofit/>
          </a:bodyPr>
          <a:lstStyle/>
          <a:p>
            <a:r>
              <a:rPr lang="en-US" sz="2400" dirty="0"/>
              <a:t>Packet Filtering Firewalls </a:t>
            </a:r>
          </a:p>
        </p:txBody>
      </p:sp>
      <p:pic>
        <p:nvPicPr>
          <p:cNvPr id="3" name="Picture 2"/>
          <p:cNvPicPr>
            <a:picLocks noChangeAspect="1"/>
          </p:cNvPicPr>
          <p:nvPr/>
        </p:nvPicPr>
        <p:blipFill>
          <a:blip r:embed="rId3"/>
          <a:stretch>
            <a:fillRect/>
          </a:stretch>
        </p:blipFill>
        <p:spPr>
          <a:xfrm>
            <a:off x="827584" y="1700808"/>
            <a:ext cx="7661394" cy="4511441"/>
          </a:xfrm>
          <a:prstGeom prst="rect">
            <a:avLst/>
          </a:prstGeom>
        </p:spPr>
      </p:pic>
    </p:spTree>
    <p:extLst>
      <p:ext uri="{BB962C8B-B14F-4D97-AF65-F5344CB8AC3E}">
        <p14:creationId xmlns:p14="http://schemas.microsoft.com/office/powerpoint/2010/main" val="24620505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200" dirty="0"/>
              <a:t>Packet Filtering </a:t>
            </a:r>
            <a:r>
              <a:rPr lang="en-US" sz="3200" dirty="0" smtClean="0"/>
              <a:t>Firewalls</a:t>
            </a:r>
            <a:endParaRPr lang="en-US" sz="3200" dirty="0"/>
          </a:p>
        </p:txBody>
      </p:sp>
      <p:sp>
        <p:nvSpPr>
          <p:cNvPr id="3" name="内容占位符 2"/>
          <p:cNvSpPr>
            <a:spLocks noGrp="1"/>
          </p:cNvSpPr>
          <p:nvPr>
            <p:ph idx="1"/>
          </p:nvPr>
        </p:nvSpPr>
        <p:spPr/>
        <p:txBody>
          <a:bodyPr/>
          <a:lstStyle/>
          <a:p>
            <a:r>
              <a:rPr lang="en-US" sz="2800" dirty="0" smtClean="0"/>
              <a:t>Advantages:</a:t>
            </a:r>
          </a:p>
          <a:p>
            <a:pPr lvl="1"/>
            <a:r>
              <a:rPr lang="en-US" sz="2000" dirty="0" smtClean="0"/>
              <a:t>Simple</a:t>
            </a:r>
            <a:r>
              <a:rPr lang="en-US" sz="2000" dirty="0"/>
              <a:t>, low cost, fast, transparent to user </a:t>
            </a:r>
          </a:p>
          <a:p>
            <a:r>
              <a:rPr lang="en-US" sz="2800" dirty="0" smtClean="0"/>
              <a:t>Disadvantages:</a:t>
            </a:r>
          </a:p>
          <a:p>
            <a:pPr lvl="1"/>
            <a:r>
              <a:rPr lang="en-US" sz="2000" dirty="0" smtClean="0"/>
              <a:t>They </a:t>
            </a:r>
            <a:r>
              <a:rPr lang="en-US" sz="2000" dirty="0"/>
              <a:t>cannot prevent attacks that employ application</a:t>
            </a:r>
            <a:r>
              <a:rPr lang="en-US" sz="1600" dirty="0"/>
              <a:t>- </a:t>
            </a:r>
            <a:r>
              <a:rPr lang="en-US" sz="2000" dirty="0" smtClean="0"/>
              <a:t>specific </a:t>
            </a:r>
            <a:r>
              <a:rPr lang="en-US" sz="2000" dirty="0"/>
              <a:t>vulnerabilities or </a:t>
            </a:r>
            <a:r>
              <a:rPr lang="en-US" sz="2000" dirty="0" smtClean="0"/>
              <a:t>functions</a:t>
            </a:r>
            <a:endParaRPr lang="en-US" sz="2000" dirty="0"/>
          </a:p>
          <a:p>
            <a:pPr lvl="2"/>
            <a:r>
              <a:rPr lang="en-US" sz="2000" dirty="0" smtClean="0"/>
              <a:t>because </a:t>
            </a:r>
            <a:r>
              <a:rPr lang="en-US" sz="2000" dirty="0"/>
              <a:t>they do not examine upper-layer data. </a:t>
            </a:r>
          </a:p>
          <a:p>
            <a:pPr lvl="1"/>
            <a:r>
              <a:rPr lang="en-US" sz="2000" dirty="0"/>
              <a:t>Most packet filter firewalls do not support advanced authentication schemes </a:t>
            </a:r>
          </a:p>
          <a:p>
            <a:pPr lvl="2"/>
            <a:r>
              <a:rPr lang="en-US" sz="1600" dirty="0" smtClean="0"/>
              <a:t> </a:t>
            </a:r>
            <a:r>
              <a:rPr lang="en-US" sz="1600" dirty="0"/>
              <a:t>due to the lack of upper-layer functionality </a:t>
            </a:r>
          </a:p>
          <a:p>
            <a:pPr lvl="1"/>
            <a:r>
              <a:rPr lang="en-US" sz="2000" dirty="0"/>
              <a:t>It is easy to accidentally configure a packet filtering firewall to allow traffic types, sources, and destinations that should be denied based on an organization’s policy </a:t>
            </a:r>
          </a:p>
          <a:p>
            <a:pPr lvl="2"/>
            <a:r>
              <a:rPr lang="en-US" sz="1600" dirty="0" smtClean="0"/>
              <a:t> </a:t>
            </a:r>
            <a:r>
              <a:rPr lang="en-US" sz="1600" dirty="0"/>
              <a:t>due to the small number of variables used for decision </a:t>
            </a:r>
          </a:p>
        </p:txBody>
      </p:sp>
    </p:spTree>
    <p:extLst>
      <p:ext uri="{BB962C8B-B14F-4D97-AF65-F5344CB8AC3E}">
        <p14:creationId xmlns:p14="http://schemas.microsoft.com/office/powerpoint/2010/main" val="27201430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dirty="0" smtClean="0"/>
              <a:t>Circuit </a:t>
            </a:r>
            <a:r>
              <a:rPr lang="en-US" sz="3600" dirty="0"/>
              <a:t>Level </a:t>
            </a:r>
            <a:r>
              <a:rPr lang="en-US" sz="3600" dirty="0" smtClean="0"/>
              <a:t>Firewalls </a:t>
            </a:r>
            <a:endParaRPr lang="en-US" sz="3600" dirty="0"/>
          </a:p>
        </p:txBody>
      </p:sp>
      <p:sp>
        <p:nvSpPr>
          <p:cNvPr id="4" name="内容占位符 2"/>
          <p:cNvSpPr>
            <a:spLocks noGrp="1"/>
          </p:cNvSpPr>
          <p:nvPr>
            <p:ph idx="1"/>
          </p:nvPr>
        </p:nvSpPr>
        <p:spPr>
          <a:xfrm>
            <a:off x="1258888" y="1868488"/>
            <a:ext cx="7273925" cy="4368800"/>
          </a:xfrm>
        </p:spPr>
        <p:txBody>
          <a:bodyPr/>
          <a:lstStyle/>
          <a:p>
            <a:r>
              <a:rPr lang="en-US" sz="2400" dirty="0"/>
              <a:t>Circuit level gateways work at the session layer of the OSI model, or the TCP layer of TCP/IP </a:t>
            </a:r>
          </a:p>
          <a:p>
            <a:r>
              <a:rPr lang="en-US" sz="2400" dirty="0"/>
              <a:t>Monitor TCP handshaking between packets to determine whether a requested session is legitimate. </a:t>
            </a:r>
          </a:p>
          <a:p>
            <a:r>
              <a:rPr lang="en-US" sz="2400" dirty="0"/>
              <a:t>Do not permit an end-to-end TCP connection </a:t>
            </a:r>
          </a:p>
          <a:p>
            <a:pPr lvl="1"/>
            <a:r>
              <a:rPr lang="en-US" sz="2000" dirty="0"/>
              <a:t>Rather, the gateway sets up two TCP connections, one between itself and a TCP user on an inner host and one between itself and a TCP user on an outside host. </a:t>
            </a:r>
          </a:p>
          <a:p>
            <a:pPr lvl="1"/>
            <a:r>
              <a:rPr lang="en-US" sz="2000" dirty="0"/>
              <a:t>Once the two connections are established, the gateway typically relays TCP segments from one to the other without examining the contents </a:t>
            </a:r>
          </a:p>
        </p:txBody>
      </p:sp>
    </p:spTree>
    <p:extLst>
      <p:ext uri="{BB962C8B-B14F-4D97-AF65-F5344CB8AC3E}">
        <p14:creationId xmlns:p14="http://schemas.microsoft.com/office/powerpoint/2010/main" val="31320438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Circuit Level Firewalls Example </a:t>
            </a:r>
          </a:p>
        </p:txBody>
      </p:sp>
      <p:pic>
        <p:nvPicPr>
          <p:cNvPr id="3" name="Picture 2"/>
          <p:cNvPicPr>
            <a:picLocks noChangeAspect="1"/>
          </p:cNvPicPr>
          <p:nvPr/>
        </p:nvPicPr>
        <p:blipFill>
          <a:blip r:embed="rId2"/>
          <a:stretch>
            <a:fillRect/>
          </a:stretch>
        </p:blipFill>
        <p:spPr>
          <a:xfrm>
            <a:off x="827584" y="2276872"/>
            <a:ext cx="7668344" cy="3688042"/>
          </a:xfrm>
          <a:prstGeom prst="rect">
            <a:avLst/>
          </a:prstGeom>
        </p:spPr>
      </p:pic>
    </p:spTree>
    <p:extLst>
      <p:ext uri="{BB962C8B-B14F-4D97-AF65-F5344CB8AC3E}">
        <p14:creationId xmlns:p14="http://schemas.microsoft.com/office/powerpoint/2010/main" val="29253061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solidFill>
                  <a:schemeClr val="tx2">
                    <a:satMod val="130000"/>
                  </a:schemeClr>
                </a:solidFill>
                <a:effectLst/>
              </a:rPr>
              <a:t>Lecture </a:t>
            </a:r>
            <a:r>
              <a:rPr lang="en-US" altLang="zh-CN" sz="3600" dirty="0">
                <a:solidFill>
                  <a:schemeClr val="tx2">
                    <a:satMod val="130000"/>
                  </a:schemeClr>
                </a:solidFill>
              </a:rPr>
              <a:t>8</a:t>
            </a:r>
            <a:r>
              <a:rPr lang="en-US" altLang="zh-CN" sz="3600" dirty="0" smtClean="0">
                <a:solidFill>
                  <a:schemeClr val="tx2">
                    <a:satMod val="130000"/>
                  </a:schemeClr>
                </a:solidFill>
              </a:rPr>
              <a:t>: </a:t>
            </a:r>
            <a:r>
              <a:rPr lang="en-US" sz="4000" dirty="0"/>
              <a:t>Firewalls </a:t>
            </a:r>
            <a:br>
              <a:rPr lang="en-US" sz="4000" dirty="0"/>
            </a:br>
            <a:endParaRPr lang="zh-CN" altLang="en-US" sz="3600" dirty="0">
              <a:solidFill>
                <a:schemeClr val="tx2">
                  <a:satMod val="130000"/>
                </a:schemeClr>
              </a:solidFill>
              <a:effectLst/>
              <a:latin typeface="Times New Roman" panose="02020603050405020304" pitchFamily="18" charset="0"/>
              <a:cs typeface="Times New Roman" panose="02020603050405020304" pitchFamily="18" charset="0"/>
            </a:endParaRPr>
          </a:p>
        </p:txBody>
      </p:sp>
      <p:sp>
        <p:nvSpPr>
          <p:cNvPr id="4" name="内容占位符 3"/>
          <p:cNvSpPr>
            <a:spLocks noGrp="1"/>
          </p:cNvSpPr>
          <p:nvPr>
            <p:ph idx="1"/>
          </p:nvPr>
        </p:nvSpPr>
        <p:spPr>
          <a:xfrm>
            <a:off x="1249363" y="2132856"/>
            <a:ext cx="7273925" cy="4368800"/>
          </a:xfrm>
        </p:spPr>
        <p:txBody>
          <a:bodyPr/>
          <a:lstStyle/>
          <a:p>
            <a:r>
              <a:rPr lang="en-US" sz="2800" dirty="0"/>
              <a:t>Introduce several types of firewalls </a:t>
            </a:r>
            <a:endParaRPr lang="en-US" sz="2800" dirty="0" smtClean="0"/>
          </a:p>
          <a:p>
            <a:r>
              <a:rPr lang="en-US" sz="2800" dirty="0" smtClean="0"/>
              <a:t>Discuss </a:t>
            </a:r>
            <a:r>
              <a:rPr lang="en-US" sz="2800" dirty="0"/>
              <a:t>their advantages and </a:t>
            </a:r>
            <a:r>
              <a:rPr lang="en-US" sz="2800" dirty="0" smtClean="0"/>
              <a:t>disadvantages</a:t>
            </a:r>
            <a:endParaRPr lang="en-US" sz="2800" dirty="0"/>
          </a:p>
          <a:p>
            <a:r>
              <a:rPr lang="en-US" sz="2800" dirty="0" smtClean="0"/>
              <a:t>Compare </a:t>
            </a:r>
            <a:r>
              <a:rPr lang="en-US" sz="2800" dirty="0"/>
              <a:t>their performances </a:t>
            </a:r>
            <a:endParaRPr lang="en-US" sz="2800" dirty="0" smtClean="0"/>
          </a:p>
          <a:p>
            <a:r>
              <a:rPr lang="en-US" sz="2800" dirty="0" smtClean="0"/>
              <a:t>Demonstrate </a:t>
            </a:r>
            <a:r>
              <a:rPr lang="en-US" sz="2800" dirty="0"/>
              <a:t>their applications </a:t>
            </a:r>
          </a:p>
        </p:txBody>
      </p:sp>
    </p:spTree>
    <p:extLst>
      <p:ext uri="{BB962C8B-B14F-4D97-AF65-F5344CB8AC3E}">
        <p14:creationId xmlns:p14="http://schemas.microsoft.com/office/powerpoint/2010/main" val="20456795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48680"/>
            <a:ext cx="7210425" cy="1143000"/>
          </a:xfrm>
        </p:spPr>
        <p:txBody>
          <a:bodyPr>
            <a:normAutofit/>
          </a:bodyPr>
          <a:lstStyle/>
          <a:p>
            <a:r>
              <a:rPr lang="en-US" dirty="0"/>
              <a:t>Circuit Level Firewalls </a:t>
            </a:r>
          </a:p>
        </p:txBody>
      </p:sp>
      <p:pic>
        <p:nvPicPr>
          <p:cNvPr id="6" name="Picture 5"/>
          <p:cNvPicPr>
            <a:picLocks noChangeAspect="1"/>
          </p:cNvPicPr>
          <p:nvPr/>
        </p:nvPicPr>
        <p:blipFill>
          <a:blip r:embed="rId2"/>
          <a:stretch>
            <a:fillRect/>
          </a:stretch>
        </p:blipFill>
        <p:spPr>
          <a:xfrm>
            <a:off x="971600" y="1916832"/>
            <a:ext cx="7488832" cy="4416289"/>
          </a:xfrm>
          <a:prstGeom prst="rect">
            <a:avLst/>
          </a:prstGeom>
        </p:spPr>
      </p:pic>
    </p:spTree>
    <p:extLst>
      <p:ext uri="{BB962C8B-B14F-4D97-AF65-F5344CB8AC3E}">
        <p14:creationId xmlns:p14="http://schemas.microsoft.com/office/powerpoint/2010/main" val="32634559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Application</a:t>
            </a:r>
            <a:r>
              <a:rPr lang="zh-CN" altLang="en-US" dirty="0" smtClean="0"/>
              <a:t> </a:t>
            </a:r>
            <a:r>
              <a:rPr lang="en-US" altLang="zh-CN" dirty="0" smtClean="0"/>
              <a:t>Gateway</a:t>
            </a:r>
            <a:r>
              <a:rPr lang="zh-CN" altLang="en-US" dirty="0" smtClean="0"/>
              <a:t> </a:t>
            </a:r>
            <a:r>
              <a:rPr lang="en-US" altLang="zh-CN" dirty="0" smtClean="0"/>
              <a:t>Firewalls</a:t>
            </a:r>
            <a:endParaRPr lang="zh-CN" altLang="en-US" dirty="0">
              <a:effectLst/>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sz="2400" dirty="0"/>
              <a:t>Similar to circuit-level gateways except that they are application specific. </a:t>
            </a:r>
          </a:p>
          <a:p>
            <a:r>
              <a:rPr lang="en-US" sz="2400" dirty="0"/>
              <a:t>Every connection between two networks is made via an application program called a proxy </a:t>
            </a:r>
          </a:p>
          <a:p>
            <a:r>
              <a:rPr lang="en-US" sz="2400" dirty="0"/>
              <a:t>Proxies are application or protocol specific </a:t>
            </a:r>
          </a:p>
          <a:p>
            <a:r>
              <a:rPr lang="en-US" sz="2400" dirty="0"/>
              <a:t>Only protocols that have specific proxies configured are allowed through the firewall; all other traffic is rejected. </a:t>
            </a:r>
          </a:p>
          <a:p>
            <a:pPr lvl="1"/>
            <a:r>
              <a:rPr lang="en-US" sz="2000" dirty="0"/>
              <a:t>E.g., a gateway that is configured to be a web proxy will not allow any </a:t>
            </a:r>
            <a:r>
              <a:rPr lang="en-US" sz="2000" dirty="0" smtClean="0"/>
              <a:t>ftp, </a:t>
            </a:r>
            <a:r>
              <a:rPr lang="en-US" sz="2000" dirty="0"/>
              <a:t>telnet or other traffic through </a:t>
            </a:r>
          </a:p>
        </p:txBody>
      </p:sp>
    </p:spTree>
    <p:extLst>
      <p:ext uri="{BB962C8B-B14F-4D97-AF65-F5344CB8AC3E}">
        <p14:creationId xmlns:p14="http://schemas.microsoft.com/office/powerpoint/2010/main" val="17426899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116632"/>
            <a:ext cx="7210425" cy="1143000"/>
          </a:xfrm>
        </p:spPr>
        <p:txBody>
          <a:bodyPr>
            <a:noAutofit/>
          </a:bodyPr>
          <a:lstStyle/>
          <a:p>
            <a:r>
              <a:rPr lang="en-US" sz="3200" dirty="0"/>
              <a:t>Application gateways </a:t>
            </a:r>
          </a:p>
        </p:txBody>
      </p:sp>
      <p:sp>
        <p:nvSpPr>
          <p:cNvPr id="3" name="内容占位符 2"/>
          <p:cNvSpPr>
            <a:spLocks noGrp="1"/>
          </p:cNvSpPr>
          <p:nvPr>
            <p:ph idx="1"/>
          </p:nvPr>
        </p:nvSpPr>
        <p:spPr>
          <a:xfrm>
            <a:off x="1187624" y="980728"/>
            <a:ext cx="7273925" cy="4368800"/>
          </a:xfrm>
        </p:spPr>
        <p:txBody>
          <a:bodyPr/>
          <a:lstStyle/>
          <a:p>
            <a:r>
              <a:rPr lang="en-US" sz="2400" dirty="0"/>
              <a:t>Filters packets on application data as well as on IP/TCP/UDP fields. </a:t>
            </a:r>
          </a:p>
          <a:p>
            <a:r>
              <a:rPr lang="en-US" sz="2400" dirty="0"/>
              <a:t>host-to-gateway telnet session </a:t>
            </a:r>
          </a:p>
          <a:p>
            <a:r>
              <a:rPr lang="en-US" sz="2400" dirty="0"/>
              <a:t>Example: allow select internal users to telnet outside. </a:t>
            </a:r>
          </a:p>
          <a:p>
            <a:pPr lvl="1"/>
            <a:r>
              <a:rPr lang="en-US" sz="2000" dirty="0"/>
              <a:t>1. Require all telnet users to telnet through gateway</a:t>
            </a:r>
            <a:r>
              <a:rPr lang="en-US" sz="2000" dirty="0" smtClean="0"/>
              <a:t>.</a:t>
            </a:r>
          </a:p>
          <a:p>
            <a:pPr lvl="1"/>
            <a:r>
              <a:rPr lang="en-US" sz="2000" dirty="0" smtClean="0"/>
              <a:t>2</a:t>
            </a:r>
            <a:r>
              <a:rPr lang="en-US" sz="2000" dirty="0"/>
              <a:t>. For authorized users, gateway sets up telnet connection to </a:t>
            </a:r>
            <a:r>
              <a:rPr lang="en-US" sz="2000" dirty="0" err="1" smtClean="0"/>
              <a:t>dest</a:t>
            </a:r>
            <a:r>
              <a:rPr lang="en-US" sz="2000" dirty="0" smtClean="0"/>
              <a:t> </a:t>
            </a:r>
            <a:r>
              <a:rPr lang="en-US" sz="2000" dirty="0"/>
              <a:t>host. Gateway relays data between 2 connections </a:t>
            </a:r>
          </a:p>
          <a:p>
            <a:pPr lvl="1"/>
            <a:r>
              <a:rPr lang="en-US" sz="2000" dirty="0"/>
              <a:t>3. Router filter blocks all telnet connections not originating from gateway. </a:t>
            </a:r>
          </a:p>
        </p:txBody>
      </p:sp>
      <p:pic>
        <p:nvPicPr>
          <p:cNvPr id="4" name="Picture 3"/>
          <p:cNvPicPr>
            <a:picLocks noChangeAspect="1"/>
          </p:cNvPicPr>
          <p:nvPr/>
        </p:nvPicPr>
        <p:blipFill>
          <a:blip r:embed="rId2"/>
          <a:stretch>
            <a:fillRect/>
          </a:stretch>
        </p:blipFill>
        <p:spPr>
          <a:xfrm>
            <a:off x="5004048" y="4318428"/>
            <a:ext cx="3375798" cy="2557016"/>
          </a:xfrm>
          <a:prstGeom prst="rect">
            <a:avLst/>
          </a:prstGeom>
        </p:spPr>
      </p:pic>
    </p:spTree>
    <p:extLst>
      <p:ext uri="{BB962C8B-B14F-4D97-AF65-F5344CB8AC3E}">
        <p14:creationId xmlns:p14="http://schemas.microsoft.com/office/powerpoint/2010/main" val="30860388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sz="4000" dirty="0"/>
              <a:t>Application Gateway Firewalls </a:t>
            </a:r>
          </a:p>
        </p:txBody>
      </p:sp>
      <p:pic>
        <p:nvPicPr>
          <p:cNvPr id="8" name="Picture 7"/>
          <p:cNvPicPr>
            <a:picLocks noChangeAspect="1"/>
          </p:cNvPicPr>
          <p:nvPr/>
        </p:nvPicPr>
        <p:blipFill>
          <a:blip r:embed="rId2"/>
          <a:stretch>
            <a:fillRect/>
          </a:stretch>
        </p:blipFill>
        <p:spPr>
          <a:xfrm>
            <a:off x="827583" y="1988840"/>
            <a:ext cx="7641191" cy="4248472"/>
          </a:xfrm>
          <a:prstGeom prst="rect">
            <a:avLst/>
          </a:prstGeom>
        </p:spPr>
      </p:pic>
    </p:spTree>
    <p:extLst>
      <p:ext uri="{BB962C8B-B14F-4D97-AF65-F5344CB8AC3E}">
        <p14:creationId xmlns:p14="http://schemas.microsoft.com/office/powerpoint/2010/main" val="8355449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sz="3200" dirty="0"/>
              <a:t>Application Gateway Strengths </a:t>
            </a:r>
          </a:p>
        </p:txBody>
      </p:sp>
      <p:sp>
        <p:nvSpPr>
          <p:cNvPr id="3" name="内容占位符 2"/>
          <p:cNvSpPr>
            <a:spLocks noGrp="1"/>
          </p:cNvSpPr>
          <p:nvPr>
            <p:ph idx="1"/>
          </p:nvPr>
        </p:nvSpPr>
        <p:spPr/>
        <p:txBody>
          <a:bodyPr/>
          <a:lstStyle/>
          <a:p>
            <a:r>
              <a:rPr lang="en-US" dirty="0"/>
              <a:t>More secure than packet filtering firewalls </a:t>
            </a:r>
          </a:p>
          <a:p>
            <a:pPr lvl="1"/>
            <a:r>
              <a:rPr lang="en-US" dirty="0"/>
              <a:t>Rather than trying to deal with the numerous possible combinations that are to be allowed and forbidden at the TCP and IP level, the application gateway need only scrutinize a few allowable applications. </a:t>
            </a:r>
          </a:p>
          <a:p>
            <a:r>
              <a:rPr lang="en-US" dirty="0"/>
              <a:t>It is easy to log and audit all incoming traffic at the application level. </a:t>
            </a:r>
          </a:p>
        </p:txBody>
      </p:sp>
    </p:spTree>
    <p:extLst>
      <p:ext uri="{BB962C8B-B14F-4D97-AF65-F5344CB8AC3E}">
        <p14:creationId xmlns:p14="http://schemas.microsoft.com/office/powerpoint/2010/main" val="31639274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sz="3200" dirty="0"/>
              <a:t>Application Gateway Weaknesses </a:t>
            </a:r>
          </a:p>
        </p:txBody>
      </p:sp>
      <p:sp>
        <p:nvSpPr>
          <p:cNvPr id="3" name="内容占位符 2"/>
          <p:cNvSpPr>
            <a:spLocks noGrp="1"/>
          </p:cNvSpPr>
          <p:nvPr>
            <p:ph idx="1"/>
          </p:nvPr>
        </p:nvSpPr>
        <p:spPr/>
        <p:txBody>
          <a:bodyPr/>
          <a:lstStyle/>
          <a:p>
            <a:r>
              <a:rPr lang="en-US" sz="2800" dirty="0"/>
              <a:t>Very CPU intensive </a:t>
            </a:r>
          </a:p>
          <a:p>
            <a:r>
              <a:rPr lang="en-US" sz="2800" dirty="0"/>
              <a:t>There are two spliced connections between the end users, with the gateway at the splice point, and the gateway must examine and forward all traffic in both directions. </a:t>
            </a:r>
          </a:p>
          <a:p>
            <a:r>
              <a:rPr lang="en-US" sz="2800" dirty="0"/>
              <a:t>Requires high performance host computer Expensive </a:t>
            </a:r>
          </a:p>
        </p:txBody>
      </p:sp>
    </p:spTree>
    <p:extLst>
      <p:ext uri="{BB962C8B-B14F-4D97-AF65-F5344CB8AC3E}">
        <p14:creationId xmlns:p14="http://schemas.microsoft.com/office/powerpoint/2010/main" val="34864167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sz="3200" dirty="0" err="1"/>
              <a:t>Stateful</a:t>
            </a:r>
            <a:r>
              <a:rPr lang="en-US" sz="3200" dirty="0"/>
              <a:t> Inspection Firewalls </a:t>
            </a:r>
          </a:p>
        </p:txBody>
      </p:sp>
      <p:sp>
        <p:nvSpPr>
          <p:cNvPr id="3" name="内容占位符 2"/>
          <p:cNvSpPr>
            <a:spLocks noGrp="1"/>
          </p:cNvSpPr>
          <p:nvPr>
            <p:ph idx="1"/>
          </p:nvPr>
        </p:nvSpPr>
        <p:spPr/>
        <p:txBody>
          <a:bodyPr/>
          <a:lstStyle/>
          <a:p>
            <a:r>
              <a:rPr lang="en-US" dirty="0"/>
              <a:t>Third generation firewall technology, often referred to as dynamic packet filtering </a:t>
            </a:r>
            <a:endParaRPr lang="en-US" dirty="0">
              <a:latin typeface="Wingdings"/>
            </a:endParaRPr>
          </a:p>
          <a:p>
            <a:r>
              <a:rPr lang="en-US" dirty="0"/>
              <a:t>Understands data in packets from the network layer (IP headers) up to the Application Layer </a:t>
            </a:r>
          </a:p>
          <a:p>
            <a:r>
              <a:rPr lang="en-US" dirty="0"/>
              <a:t>Tracks the state of communication sessions </a:t>
            </a:r>
          </a:p>
          <a:p>
            <a:endParaRPr lang="zh-CN" altLang="en-US" dirty="0"/>
          </a:p>
        </p:txBody>
      </p:sp>
    </p:spTree>
    <p:extLst>
      <p:ext uri="{BB962C8B-B14F-4D97-AF65-F5344CB8AC3E}">
        <p14:creationId xmlns:p14="http://schemas.microsoft.com/office/powerpoint/2010/main" val="11171453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476672"/>
            <a:ext cx="7210425" cy="1143000"/>
          </a:xfrm>
        </p:spPr>
        <p:txBody>
          <a:bodyPr>
            <a:normAutofit/>
          </a:bodyPr>
          <a:lstStyle/>
          <a:p>
            <a:r>
              <a:rPr lang="en-US" sz="3200" dirty="0" err="1"/>
              <a:t>Stateful</a:t>
            </a:r>
            <a:r>
              <a:rPr lang="en-US" sz="3200" dirty="0"/>
              <a:t> Inspection Firewalls Example </a:t>
            </a:r>
          </a:p>
        </p:txBody>
      </p:sp>
      <p:pic>
        <p:nvPicPr>
          <p:cNvPr id="5" name="Picture 4"/>
          <p:cNvPicPr>
            <a:picLocks noChangeAspect="1"/>
          </p:cNvPicPr>
          <p:nvPr/>
        </p:nvPicPr>
        <p:blipFill>
          <a:blip r:embed="rId2"/>
          <a:stretch>
            <a:fillRect/>
          </a:stretch>
        </p:blipFill>
        <p:spPr>
          <a:xfrm>
            <a:off x="1763688" y="1524638"/>
            <a:ext cx="6305635" cy="5305962"/>
          </a:xfrm>
          <a:prstGeom prst="rect">
            <a:avLst/>
          </a:prstGeom>
        </p:spPr>
      </p:pic>
    </p:spTree>
    <p:extLst>
      <p:ext uri="{BB962C8B-B14F-4D97-AF65-F5344CB8AC3E}">
        <p14:creationId xmlns:p14="http://schemas.microsoft.com/office/powerpoint/2010/main" val="4510181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8888" y="836712"/>
            <a:ext cx="7210425" cy="1143000"/>
          </a:xfrm>
        </p:spPr>
        <p:txBody>
          <a:bodyPr>
            <a:normAutofit/>
          </a:bodyPr>
          <a:lstStyle/>
          <a:p>
            <a:r>
              <a:rPr lang="en-US" sz="3200" dirty="0" err="1"/>
              <a:t>Stateful</a:t>
            </a:r>
            <a:r>
              <a:rPr lang="en-US" sz="3200" dirty="0"/>
              <a:t> Inspection Implementation </a:t>
            </a:r>
          </a:p>
        </p:txBody>
      </p:sp>
      <p:pic>
        <p:nvPicPr>
          <p:cNvPr id="4" name="Picture 3"/>
          <p:cNvPicPr>
            <a:picLocks noChangeAspect="1"/>
          </p:cNvPicPr>
          <p:nvPr/>
        </p:nvPicPr>
        <p:blipFill rotWithShape="1">
          <a:blip r:embed="rId2"/>
          <a:srcRect r="700" b="3374"/>
          <a:stretch/>
        </p:blipFill>
        <p:spPr>
          <a:xfrm>
            <a:off x="827584" y="1891632"/>
            <a:ext cx="7655650" cy="4561704"/>
          </a:xfrm>
          <a:prstGeom prst="rect">
            <a:avLst/>
          </a:prstGeom>
        </p:spPr>
      </p:pic>
    </p:spTree>
    <p:extLst>
      <p:ext uri="{BB962C8B-B14F-4D97-AF65-F5344CB8AC3E}">
        <p14:creationId xmlns:p14="http://schemas.microsoft.com/office/powerpoint/2010/main" val="136983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640" y="692696"/>
            <a:ext cx="7210425" cy="1143000"/>
          </a:xfrm>
        </p:spPr>
        <p:txBody>
          <a:bodyPr>
            <a:normAutofit/>
          </a:bodyPr>
          <a:lstStyle/>
          <a:p>
            <a:r>
              <a:rPr lang="en-US" sz="3200" dirty="0" err="1"/>
              <a:t>Stateful</a:t>
            </a:r>
            <a:r>
              <a:rPr lang="en-US" sz="3200" dirty="0"/>
              <a:t> Inspection Strengths </a:t>
            </a:r>
          </a:p>
        </p:txBody>
      </p:sp>
      <p:sp>
        <p:nvSpPr>
          <p:cNvPr id="3" name="内容占位符 2"/>
          <p:cNvSpPr>
            <a:spLocks noGrp="1"/>
          </p:cNvSpPr>
          <p:nvPr>
            <p:ph idx="1"/>
          </p:nvPr>
        </p:nvSpPr>
        <p:spPr>
          <a:xfrm>
            <a:off x="1187624" y="1772816"/>
            <a:ext cx="7273925" cy="8253665"/>
          </a:xfrm>
        </p:spPr>
        <p:txBody>
          <a:bodyPr/>
          <a:lstStyle/>
          <a:p>
            <a:r>
              <a:rPr lang="en-US" sz="2800" dirty="0"/>
              <a:t>Monitors the state of all data flows </a:t>
            </a:r>
            <a:endParaRPr lang="en-US" sz="2800" dirty="0" smtClean="0"/>
          </a:p>
          <a:p>
            <a:r>
              <a:rPr lang="en-US" sz="2800" dirty="0" smtClean="0"/>
              <a:t>Dynamically </a:t>
            </a:r>
            <a:r>
              <a:rPr lang="en-US" sz="2800" dirty="0"/>
              <a:t>adapts filters based on </a:t>
            </a:r>
            <a:r>
              <a:rPr lang="en-US" sz="2800" dirty="0" smtClean="0"/>
              <a:t>defined </a:t>
            </a:r>
            <a:r>
              <a:rPr lang="en-US" sz="2800" dirty="0"/>
              <a:t>policies and </a:t>
            </a:r>
            <a:r>
              <a:rPr lang="en-US" sz="2800" dirty="0" smtClean="0"/>
              <a:t>rules</a:t>
            </a:r>
            <a:endParaRPr lang="en-US" sz="2800" dirty="0"/>
          </a:p>
          <a:p>
            <a:r>
              <a:rPr lang="en-US" sz="2800" dirty="0" smtClean="0"/>
              <a:t>Easily </a:t>
            </a:r>
            <a:r>
              <a:rPr lang="en-US" sz="2800" dirty="0"/>
              <a:t>adapted to new Internet applications </a:t>
            </a:r>
            <a:endParaRPr lang="en-US" sz="2800" dirty="0" smtClean="0"/>
          </a:p>
          <a:p>
            <a:r>
              <a:rPr lang="en-US" sz="2800" dirty="0" smtClean="0"/>
              <a:t>Transparent </a:t>
            </a:r>
            <a:r>
              <a:rPr lang="en-US" sz="2800" dirty="0"/>
              <a:t>to </a:t>
            </a:r>
            <a:r>
              <a:rPr lang="en-US" sz="2800" dirty="0" smtClean="0"/>
              <a:t>users</a:t>
            </a:r>
          </a:p>
          <a:p>
            <a:r>
              <a:rPr lang="en-US" sz="2800" dirty="0" smtClean="0"/>
              <a:t>Low </a:t>
            </a:r>
            <a:r>
              <a:rPr lang="en-US" sz="2800" dirty="0"/>
              <a:t>CPU overheads </a:t>
            </a:r>
          </a:p>
        </p:txBody>
      </p:sp>
    </p:spTree>
    <p:extLst>
      <p:ext uri="{BB962C8B-B14F-4D97-AF65-F5344CB8AC3E}">
        <p14:creationId xmlns:p14="http://schemas.microsoft.com/office/powerpoint/2010/main" val="11322843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Firewall</a:t>
            </a:r>
            <a:endParaRPr lang="en-US" dirty="0"/>
          </a:p>
        </p:txBody>
      </p:sp>
      <p:pic>
        <p:nvPicPr>
          <p:cNvPr id="4" name="Content Placeholder 3"/>
          <p:cNvPicPr>
            <a:picLocks noGrp="1" noChangeAspect="1"/>
          </p:cNvPicPr>
          <p:nvPr>
            <p:ph idx="1"/>
          </p:nvPr>
        </p:nvPicPr>
        <p:blipFill>
          <a:blip r:embed="rId2"/>
          <a:srcRect t="19969" b="19969"/>
          <a:stretch>
            <a:fillRect/>
          </a:stretch>
        </p:blipFill>
        <p:spPr>
          <a:xfrm>
            <a:off x="683568" y="4365104"/>
            <a:ext cx="3716588" cy="2232224"/>
          </a:xfrm>
        </p:spPr>
      </p:pic>
      <p:sp>
        <p:nvSpPr>
          <p:cNvPr id="6" name="Rectangle 5"/>
          <p:cNvSpPr/>
          <p:nvPr/>
        </p:nvSpPr>
        <p:spPr>
          <a:xfrm>
            <a:off x="1385033" y="2169269"/>
            <a:ext cx="4572000" cy="1477328"/>
          </a:xfrm>
          <a:prstGeom prst="rect">
            <a:avLst/>
          </a:prstGeom>
        </p:spPr>
        <p:txBody>
          <a:bodyPr>
            <a:spAutoFit/>
          </a:bodyPr>
          <a:lstStyle/>
          <a:p>
            <a:r>
              <a:rPr lang="zh-TW" altLang="en-US" dirty="0"/>
              <a:t>防火墙是由不燃烧体构成，耐火极限不低于</a:t>
            </a:r>
            <a:r>
              <a:rPr lang="en-US" altLang="zh-TW" dirty="0"/>
              <a:t>3h</a:t>
            </a:r>
            <a:r>
              <a:rPr lang="zh-TW" altLang="en-US" dirty="0"/>
              <a:t>。为减小或避免建筑、结构、设备遭受热辐射危害和防止火灾蔓延，设置的竖向分隔体或直接设置在建筑物基础上或钢筋混凝土框架上具有耐火性的墙。</a:t>
            </a:r>
            <a:endParaRPr lang="en-US" dirty="0"/>
          </a:p>
        </p:txBody>
      </p:sp>
      <p:pic>
        <p:nvPicPr>
          <p:cNvPr id="7" name="Picture 6"/>
          <p:cNvPicPr>
            <a:picLocks noChangeAspect="1"/>
          </p:cNvPicPr>
          <p:nvPr/>
        </p:nvPicPr>
        <p:blipFill>
          <a:blip r:embed="rId3"/>
          <a:stretch>
            <a:fillRect/>
          </a:stretch>
        </p:blipFill>
        <p:spPr>
          <a:xfrm>
            <a:off x="4644008" y="3789040"/>
            <a:ext cx="3810000" cy="2857500"/>
          </a:xfrm>
          <a:prstGeom prst="rect">
            <a:avLst/>
          </a:prstGeom>
        </p:spPr>
      </p:pic>
    </p:spTree>
    <p:extLst>
      <p:ext uri="{BB962C8B-B14F-4D97-AF65-F5344CB8AC3E}">
        <p14:creationId xmlns:p14="http://schemas.microsoft.com/office/powerpoint/2010/main" val="25796571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8888" y="836712"/>
            <a:ext cx="7210425" cy="1143000"/>
          </a:xfrm>
        </p:spPr>
        <p:txBody>
          <a:bodyPr>
            <a:normAutofit/>
          </a:bodyPr>
          <a:lstStyle/>
          <a:p>
            <a:r>
              <a:rPr lang="en-US" sz="3200" dirty="0"/>
              <a:t>General Performance </a:t>
            </a:r>
          </a:p>
        </p:txBody>
      </p:sp>
      <p:pic>
        <p:nvPicPr>
          <p:cNvPr id="4" name="Picture 3"/>
          <p:cNvPicPr>
            <a:picLocks noChangeAspect="1"/>
          </p:cNvPicPr>
          <p:nvPr/>
        </p:nvPicPr>
        <p:blipFill>
          <a:blip r:embed="rId2"/>
          <a:stretch>
            <a:fillRect/>
          </a:stretch>
        </p:blipFill>
        <p:spPr>
          <a:xfrm>
            <a:off x="755576" y="1916832"/>
            <a:ext cx="7786531" cy="4359194"/>
          </a:xfrm>
          <a:prstGeom prst="rect">
            <a:avLst/>
          </a:prstGeom>
        </p:spPr>
      </p:pic>
    </p:spTree>
    <p:extLst>
      <p:ext uri="{BB962C8B-B14F-4D97-AF65-F5344CB8AC3E}">
        <p14:creationId xmlns:p14="http://schemas.microsoft.com/office/powerpoint/2010/main" val="5709575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DMZ</a:t>
            </a:r>
            <a:endParaRPr lang="zh-CN" altLang="en-US" dirty="0"/>
          </a:p>
        </p:txBody>
      </p:sp>
      <p:sp>
        <p:nvSpPr>
          <p:cNvPr id="3" name="内容占位符 2"/>
          <p:cNvSpPr>
            <a:spLocks noGrp="1"/>
          </p:cNvSpPr>
          <p:nvPr>
            <p:ph idx="1"/>
          </p:nvPr>
        </p:nvSpPr>
        <p:spPr/>
        <p:txBody>
          <a:bodyPr/>
          <a:lstStyle/>
          <a:p>
            <a:r>
              <a:rPr lang="en-US" altLang="zh-CN" sz="2400" dirty="0" smtClean="0"/>
              <a:t>DMZ</a:t>
            </a:r>
          </a:p>
          <a:p>
            <a:pPr marL="82550" indent="0">
              <a:buNone/>
            </a:pPr>
            <a:r>
              <a:rPr lang="en-US" altLang="zh-CN" sz="2400" dirty="0" smtClean="0"/>
              <a:t>= Demilitarized</a:t>
            </a:r>
          </a:p>
          <a:p>
            <a:pPr marL="82550" indent="0">
              <a:buNone/>
            </a:pPr>
            <a:r>
              <a:rPr lang="en-US" altLang="zh-CN" sz="2400" dirty="0" smtClean="0"/>
              <a:t>Zone</a:t>
            </a:r>
            <a:endParaRPr lang="zh-CN" altLang="en-US" sz="2400" dirty="0"/>
          </a:p>
        </p:txBody>
      </p:sp>
      <p:pic>
        <p:nvPicPr>
          <p:cNvPr id="4" name="图片 3"/>
          <p:cNvPicPr>
            <a:picLocks noChangeAspect="1"/>
          </p:cNvPicPr>
          <p:nvPr/>
        </p:nvPicPr>
        <p:blipFill>
          <a:blip r:embed="rId2"/>
          <a:stretch>
            <a:fillRect/>
          </a:stretch>
        </p:blipFill>
        <p:spPr>
          <a:xfrm>
            <a:off x="3851920" y="875904"/>
            <a:ext cx="4617393" cy="5884314"/>
          </a:xfrm>
          <a:prstGeom prst="rect">
            <a:avLst/>
          </a:prstGeom>
        </p:spPr>
      </p:pic>
    </p:spTree>
    <p:extLst>
      <p:ext uri="{BB962C8B-B14F-4D97-AF65-F5344CB8AC3E}">
        <p14:creationId xmlns:p14="http://schemas.microsoft.com/office/powerpoint/2010/main" val="14291755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VPN: Virtual Private Network</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1241496" y="2172905"/>
            <a:ext cx="6840760" cy="4685095"/>
          </a:xfrm>
          <a:prstGeom prst="rect">
            <a:avLst/>
          </a:prstGeom>
        </p:spPr>
      </p:pic>
    </p:spTree>
    <p:extLst>
      <p:ext uri="{BB962C8B-B14F-4D97-AF65-F5344CB8AC3E}">
        <p14:creationId xmlns:p14="http://schemas.microsoft.com/office/powerpoint/2010/main" val="18748878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4400" dirty="0"/>
              <a:t>What is a Firewall? </a:t>
            </a:r>
            <a:endParaRPr lang="en-US" dirty="0"/>
          </a:p>
        </p:txBody>
      </p:sp>
      <p:sp>
        <p:nvSpPr>
          <p:cNvPr id="3" name="Content Placeholder 2"/>
          <p:cNvSpPr>
            <a:spLocks noGrp="1"/>
          </p:cNvSpPr>
          <p:nvPr>
            <p:ph idx="1"/>
          </p:nvPr>
        </p:nvSpPr>
        <p:spPr>
          <a:xfrm>
            <a:off x="1043608" y="1916832"/>
            <a:ext cx="7273925" cy="4368800"/>
          </a:xfrm>
        </p:spPr>
        <p:txBody>
          <a:bodyPr/>
          <a:lstStyle/>
          <a:p>
            <a:pPr algn="just"/>
            <a:r>
              <a:rPr lang="en-US" sz="2800" dirty="0"/>
              <a:t>A firewall is a system of hardware and software components designed to restrict access between or among networks, most often between the Internet and a private Internet. </a:t>
            </a:r>
          </a:p>
          <a:p>
            <a:pPr algn="just"/>
            <a:endParaRPr lang="en-US" sz="2800" dirty="0" smtClean="0"/>
          </a:p>
          <a:p>
            <a:pPr algn="just"/>
            <a:r>
              <a:rPr lang="en-US" sz="2800" dirty="0" smtClean="0"/>
              <a:t>The </a:t>
            </a:r>
            <a:r>
              <a:rPr lang="en-US" sz="2800" dirty="0"/>
              <a:t>firewall is part of an overall security policy that creates a perimeter defense designed to protect the information resources of the organization. </a:t>
            </a:r>
          </a:p>
        </p:txBody>
      </p:sp>
    </p:spTree>
    <p:extLst>
      <p:ext uri="{BB962C8B-B14F-4D97-AF65-F5344CB8AC3E}">
        <p14:creationId xmlns:p14="http://schemas.microsoft.com/office/powerpoint/2010/main" val="24612321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200" dirty="0"/>
              <a:t>In other words... </a:t>
            </a:r>
          </a:p>
        </p:txBody>
      </p:sp>
      <p:sp>
        <p:nvSpPr>
          <p:cNvPr id="3" name="内容占位符 2"/>
          <p:cNvSpPr>
            <a:spLocks noGrp="1"/>
          </p:cNvSpPr>
          <p:nvPr>
            <p:ph idx="1"/>
          </p:nvPr>
        </p:nvSpPr>
        <p:spPr>
          <a:xfrm>
            <a:off x="1217612" y="2060848"/>
            <a:ext cx="7273925" cy="4368800"/>
          </a:xfrm>
        </p:spPr>
        <p:txBody>
          <a:bodyPr/>
          <a:lstStyle/>
          <a:p>
            <a:r>
              <a:rPr lang="en-US" sz="2800" dirty="0"/>
              <a:t>“A data sentry at the gateway to your network, combining the power of multiple firewall technologies to deliver powerful perimeter security” </a:t>
            </a:r>
          </a:p>
        </p:txBody>
      </p:sp>
      <p:pic>
        <p:nvPicPr>
          <p:cNvPr id="5" name="Picture 4"/>
          <p:cNvPicPr>
            <a:picLocks noChangeAspect="1"/>
          </p:cNvPicPr>
          <p:nvPr/>
        </p:nvPicPr>
        <p:blipFill>
          <a:blip r:embed="rId2"/>
          <a:stretch>
            <a:fillRect/>
          </a:stretch>
        </p:blipFill>
        <p:spPr>
          <a:xfrm>
            <a:off x="6300192" y="3353610"/>
            <a:ext cx="2160240" cy="3504390"/>
          </a:xfrm>
          <a:prstGeom prst="rect">
            <a:avLst/>
          </a:prstGeom>
        </p:spPr>
      </p:pic>
    </p:spTree>
    <p:extLst>
      <p:ext uri="{BB962C8B-B14F-4D97-AF65-F5344CB8AC3E}">
        <p14:creationId xmlns:p14="http://schemas.microsoft.com/office/powerpoint/2010/main" val="3577995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sz="4400" dirty="0"/>
              <a:t>What a Firewall does </a:t>
            </a:r>
            <a:endParaRPr lang="en-US" dirty="0"/>
          </a:p>
        </p:txBody>
      </p:sp>
      <p:sp>
        <p:nvSpPr>
          <p:cNvPr id="3" name="内容占位符 2"/>
          <p:cNvSpPr>
            <a:spLocks noGrp="1"/>
          </p:cNvSpPr>
          <p:nvPr>
            <p:ph idx="1"/>
          </p:nvPr>
        </p:nvSpPr>
        <p:spPr/>
        <p:txBody>
          <a:bodyPr/>
          <a:lstStyle/>
          <a:p>
            <a:endParaRPr lang="en-US" altLang="zh-CN" sz="2800" dirty="0" smtClean="0"/>
          </a:p>
          <a:p>
            <a:r>
              <a:rPr lang="en-US" sz="2800" dirty="0"/>
              <a:t>Implement security policies at a single point </a:t>
            </a:r>
          </a:p>
          <a:p>
            <a:r>
              <a:rPr lang="en-US" sz="2800" dirty="0"/>
              <a:t>Monitor security-related events (audit, log) </a:t>
            </a:r>
            <a:endParaRPr lang="en-US" sz="2800" dirty="0" smtClean="0"/>
          </a:p>
          <a:p>
            <a:r>
              <a:rPr lang="en-US" sz="2800" dirty="0" smtClean="0"/>
              <a:t>Provide </a:t>
            </a:r>
            <a:r>
              <a:rPr lang="en-US" sz="2800" dirty="0"/>
              <a:t>strong </a:t>
            </a:r>
            <a:r>
              <a:rPr lang="en-US" sz="2800" dirty="0" smtClean="0"/>
              <a:t>authentication</a:t>
            </a:r>
          </a:p>
          <a:p>
            <a:r>
              <a:rPr lang="en-US" sz="2800" dirty="0" smtClean="0"/>
              <a:t>Allow </a:t>
            </a:r>
            <a:r>
              <a:rPr lang="en-US" sz="2800" dirty="0"/>
              <a:t>virtual private networks </a:t>
            </a:r>
          </a:p>
        </p:txBody>
      </p:sp>
    </p:spTree>
    <p:extLst>
      <p:ext uri="{BB962C8B-B14F-4D97-AF65-F5344CB8AC3E}">
        <p14:creationId xmlns:p14="http://schemas.microsoft.com/office/powerpoint/2010/main" val="34730708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836712"/>
            <a:ext cx="7210425" cy="1143000"/>
          </a:xfrm>
        </p:spPr>
        <p:txBody>
          <a:bodyPr>
            <a:normAutofit/>
          </a:bodyPr>
          <a:lstStyle/>
          <a:p>
            <a:r>
              <a:rPr lang="en-US" sz="4400" dirty="0"/>
              <a:t>What a Firewall does not do </a:t>
            </a:r>
          </a:p>
        </p:txBody>
      </p:sp>
      <p:sp>
        <p:nvSpPr>
          <p:cNvPr id="3" name="内容占位符 2"/>
          <p:cNvSpPr>
            <a:spLocks noGrp="1"/>
          </p:cNvSpPr>
          <p:nvPr>
            <p:ph idx="1"/>
          </p:nvPr>
        </p:nvSpPr>
        <p:spPr>
          <a:xfrm>
            <a:off x="1115616" y="2276872"/>
            <a:ext cx="7273925" cy="4368800"/>
          </a:xfrm>
        </p:spPr>
        <p:txBody>
          <a:bodyPr/>
          <a:lstStyle/>
          <a:p>
            <a:r>
              <a:rPr lang="en-US" dirty="0"/>
              <a:t>Protect against attacks that bypass the firewall </a:t>
            </a:r>
          </a:p>
          <a:p>
            <a:r>
              <a:rPr lang="en-US" dirty="0" smtClean="0"/>
              <a:t>Protect </a:t>
            </a:r>
            <a:r>
              <a:rPr lang="en-US" dirty="0"/>
              <a:t>against internal </a:t>
            </a:r>
            <a:r>
              <a:rPr lang="en-US" dirty="0" smtClean="0"/>
              <a:t>threats</a:t>
            </a:r>
          </a:p>
          <a:p>
            <a:pPr lvl="1"/>
            <a:r>
              <a:rPr lang="en-US" dirty="0" smtClean="0"/>
              <a:t>disgruntled employee</a:t>
            </a:r>
          </a:p>
          <a:p>
            <a:pPr lvl="1"/>
            <a:r>
              <a:rPr lang="en-US" dirty="0" smtClean="0"/>
              <a:t>Insider </a:t>
            </a:r>
            <a:r>
              <a:rPr lang="en-US" dirty="0"/>
              <a:t>cooperates with an external attacker </a:t>
            </a:r>
          </a:p>
          <a:p>
            <a:r>
              <a:rPr lang="en-US" dirty="0"/>
              <a:t>Protect against the transfer of virus- infected programs or files </a:t>
            </a:r>
          </a:p>
        </p:txBody>
      </p:sp>
    </p:spTree>
    <p:extLst>
      <p:ext uri="{BB962C8B-B14F-4D97-AF65-F5344CB8AC3E}">
        <p14:creationId xmlns:p14="http://schemas.microsoft.com/office/powerpoint/2010/main" val="39283268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sz="4000" dirty="0"/>
              <a:t>Firewall - Typical Layout </a:t>
            </a:r>
          </a:p>
        </p:txBody>
      </p:sp>
      <p:sp>
        <p:nvSpPr>
          <p:cNvPr id="3" name="Content Placeholder 2"/>
          <p:cNvSpPr>
            <a:spLocks noGrp="1"/>
          </p:cNvSpPr>
          <p:nvPr>
            <p:ph idx="1"/>
          </p:nvPr>
        </p:nvSpPr>
        <p:spPr/>
        <p:txBody>
          <a:bodyPr/>
          <a:lstStyle/>
          <a:p>
            <a:r>
              <a:rPr lang="en-US" dirty="0"/>
              <a:t>A firewall denies or permits access based on policies and rules </a:t>
            </a:r>
          </a:p>
          <a:p>
            <a:endParaRPr lang="en-US" dirty="0"/>
          </a:p>
        </p:txBody>
      </p:sp>
      <p:pic>
        <p:nvPicPr>
          <p:cNvPr id="6" name="Picture 5"/>
          <p:cNvPicPr>
            <a:picLocks noChangeAspect="1"/>
          </p:cNvPicPr>
          <p:nvPr/>
        </p:nvPicPr>
        <p:blipFill>
          <a:blip r:embed="rId2"/>
          <a:stretch>
            <a:fillRect/>
          </a:stretch>
        </p:blipFill>
        <p:spPr>
          <a:xfrm>
            <a:off x="827584" y="4075624"/>
            <a:ext cx="7645913" cy="2497409"/>
          </a:xfrm>
          <a:prstGeom prst="rect">
            <a:avLst/>
          </a:prstGeom>
        </p:spPr>
      </p:pic>
    </p:spTree>
    <p:extLst>
      <p:ext uri="{BB962C8B-B14F-4D97-AF65-F5344CB8AC3E}">
        <p14:creationId xmlns:p14="http://schemas.microsoft.com/office/powerpoint/2010/main" val="19624174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4000" dirty="0" smtClean="0"/>
              <a:t>Watching</a:t>
            </a:r>
            <a:r>
              <a:rPr lang="zh-CN" altLang="en-US" sz="4000" dirty="0" smtClean="0"/>
              <a:t> </a:t>
            </a:r>
            <a:r>
              <a:rPr lang="en-US" altLang="zh-CN" sz="4000" dirty="0" smtClean="0"/>
              <a:t>for</a:t>
            </a:r>
            <a:r>
              <a:rPr lang="zh-CN" altLang="en-US" sz="4000" dirty="0" smtClean="0"/>
              <a:t> </a:t>
            </a:r>
            <a:r>
              <a:rPr lang="en-US" altLang="zh-CN" sz="4000" dirty="0" smtClean="0"/>
              <a:t>attacks</a:t>
            </a:r>
            <a:endParaRPr lang="zh-CN" altLang="en-US" sz="4000" dirty="0">
              <a:effectLst/>
            </a:endParaRPr>
          </a:p>
        </p:txBody>
      </p:sp>
      <p:pic>
        <p:nvPicPr>
          <p:cNvPr id="14" name="Picture 13"/>
          <p:cNvPicPr>
            <a:picLocks noChangeAspect="1"/>
          </p:cNvPicPr>
          <p:nvPr/>
        </p:nvPicPr>
        <p:blipFill>
          <a:blip r:embed="rId2"/>
          <a:stretch>
            <a:fillRect/>
          </a:stretch>
        </p:blipFill>
        <p:spPr>
          <a:xfrm>
            <a:off x="755576" y="2420888"/>
            <a:ext cx="7776864" cy="4008374"/>
          </a:xfrm>
          <a:prstGeom prst="rect">
            <a:avLst/>
          </a:prstGeom>
        </p:spPr>
      </p:pic>
    </p:spTree>
    <p:extLst>
      <p:ext uri="{BB962C8B-B14F-4D97-AF65-F5344CB8AC3E}">
        <p14:creationId xmlns:p14="http://schemas.microsoft.com/office/powerpoint/2010/main" val="405660641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移动信息工程学院 ppt模板20130319">
  <a:themeElements>
    <a:clrScheme name="自定义 13">
      <a:dk1>
        <a:srgbClr val="2C2900"/>
      </a:dk1>
      <a:lt1>
        <a:srgbClr val="FFFFFF"/>
      </a:lt1>
      <a:dk2>
        <a:srgbClr val="2C2900"/>
      </a:dk2>
      <a:lt2>
        <a:srgbClr val="1C583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行云流水">
      <a:fillStyleLst>
        <a:solidFill>
          <a:schemeClr val="phClr"/>
        </a:solidFill>
        <a:gradFill rotWithShape="1">
          <a:gsLst>
            <a:gs pos="0">
              <a:schemeClr val="phClr">
                <a:tint val="90000"/>
                <a:satMod val="130000"/>
              </a:schemeClr>
            </a:gs>
            <a:gs pos="50000">
              <a:schemeClr val="phClr">
                <a:tint val="45000"/>
                <a:satMod val="220000"/>
              </a:schemeClr>
            </a:gs>
            <a:gs pos="100000">
              <a:schemeClr val="phClr">
                <a:tint val="90000"/>
                <a:satMod val="130000"/>
              </a:schemeClr>
            </a:gs>
          </a:gsLst>
          <a:lin ang="5400000" scaled="1"/>
        </a:gradFill>
        <a:gradFill rotWithShape="1">
          <a:gsLst>
            <a:gs pos="0">
              <a:schemeClr val="phClr">
                <a:tint val="100000"/>
                <a:shade val="90000"/>
                <a:hueMod val="100000"/>
                <a:satMod val="200000"/>
              </a:schemeClr>
            </a:gs>
            <a:gs pos="50000">
              <a:schemeClr val="phClr">
                <a:tint val="100000"/>
                <a:shade val="60000"/>
                <a:hueMod val="100000"/>
                <a:satMod val="180000"/>
              </a:schemeClr>
            </a:gs>
            <a:gs pos="100000">
              <a:schemeClr val="phClr">
                <a:tint val="100000"/>
                <a:shade val="90000"/>
                <a:hueMod val="100000"/>
                <a:satMod val="200000"/>
              </a:schemeClr>
            </a:gs>
          </a:gsLst>
          <a:lin ang="540000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50600">
              <a:schemeClr val="phClr">
                <a:alpha val="40000"/>
              </a:schemeClr>
            </a:glow>
          </a:effectLst>
        </a:effectStyle>
        <a:effectStyle>
          <a:effectLst>
            <a:glow rad="101600">
              <a:schemeClr val="phClr">
                <a:alpha val="60000"/>
              </a:schemeClr>
            </a:glow>
          </a:effectLst>
          <a:scene3d>
            <a:camera prst="isometricLeftDown" fov="0">
              <a:rot lat="0" lon="0" rev="0"/>
            </a:camera>
            <a:lightRig rig="harsh" dir="tl">
              <a:rot lat="0" lon="0" rev="14280000"/>
            </a:lightRig>
          </a:scene3d>
          <a:sp3d prstMaterial="flat">
            <a:bevelT w="38100" h="50800" prst="softRound"/>
          </a:sp3d>
        </a:effectStyle>
        <a:effectStyle>
          <a:effectLst>
            <a:glow>
              <a:schemeClr val="phClr"/>
            </a:glow>
          </a:effectLst>
          <a:scene3d>
            <a:camera prst="isometricLeftDown">
              <a:rot lat="0" lon="0" rev="0"/>
            </a:camera>
            <a:lightRig rig="harsh" dir="tl">
              <a:rot lat="0" lon="0" rev="14280000"/>
            </a:lightRig>
          </a:scene3d>
          <a:sp3d extrusionH="63500" contourW="38100" prstMaterial="flat">
            <a:bevelT w="50800" h="63500" prst="softRound"/>
            <a:contourClr>
              <a:schemeClr val="phClr">
                <a:tint val="5"/>
                <a:satMod val="130000"/>
              </a:scheme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移动信息工程学院 ppt模板20130319</Template>
  <TotalTime>16246</TotalTime>
  <Words>1000</Words>
  <Application>Microsoft Office PowerPoint</Application>
  <PresentationFormat>全屏显示(4:3)</PresentationFormat>
  <Paragraphs>116</Paragraphs>
  <Slides>32</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32</vt:i4>
      </vt:variant>
    </vt:vector>
  </HeadingPairs>
  <TitlesOfParts>
    <vt:vector size="45" baseType="lpstr">
      <vt:lpstr>黑体</vt:lpstr>
      <vt:lpstr>宋体</vt:lpstr>
      <vt:lpstr>微软雅黑</vt:lpstr>
      <vt:lpstr>Arial</vt:lpstr>
      <vt:lpstr>Calibri</vt:lpstr>
      <vt:lpstr>Franklin Gothic Book</vt:lpstr>
      <vt:lpstr>Franklin Gothic Medium</vt:lpstr>
      <vt:lpstr>Georgia</vt:lpstr>
      <vt:lpstr>Times New Roman</vt:lpstr>
      <vt:lpstr>Verdana</vt:lpstr>
      <vt:lpstr>Wingdings</vt:lpstr>
      <vt:lpstr>Wingdings 2</vt:lpstr>
      <vt:lpstr>移动信息工程学院 ppt模板20130319</vt:lpstr>
      <vt:lpstr>MIE-311 Mobile Network Security</vt:lpstr>
      <vt:lpstr>Lecture 8: Firewalls  </vt:lpstr>
      <vt:lpstr>What is a Firewall</vt:lpstr>
      <vt:lpstr>What is a Firewall? </vt:lpstr>
      <vt:lpstr>In other words... </vt:lpstr>
      <vt:lpstr>What a Firewall does </vt:lpstr>
      <vt:lpstr>What a Firewall does not do </vt:lpstr>
      <vt:lpstr>Firewall - Typical Layout </vt:lpstr>
      <vt:lpstr>Watching for attacks</vt:lpstr>
      <vt:lpstr>Firewall Technologies </vt:lpstr>
      <vt:lpstr>Packet Filtering Firewalls</vt:lpstr>
      <vt:lpstr>Packet Filtering Firewalls </vt:lpstr>
      <vt:lpstr>Packet Filtering Firewalls </vt:lpstr>
      <vt:lpstr>Packet Filtering Policy Example </vt:lpstr>
      <vt:lpstr>Packet Filtering Policy Example </vt:lpstr>
      <vt:lpstr>Packet Filtering Firewalls </vt:lpstr>
      <vt:lpstr>Packet Filtering Firewalls</vt:lpstr>
      <vt:lpstr>Circuit Level Firewalls </vt:lpstr>
      <vt:lpstr>Circuit Level Firewalls Example </vt:lpstr>
      <vt:lpstr>Circuit Level Firewalls </vt:lpstr>
      <vt:lpstr>Application Gateway Firewalls</vt:lpstr>
      <vt:lpstr>Application gateways </vt:lpstr>
      <vt:lpstr>Application Gateway Firewalls </vt:lpstr>
      <vt:lpstr>Application Gateway Strengths </vt:lpstr>
      <vt:lpstr>Application Gateway Weaknesses </vt:lpstr>
      <vt:lpstr>Stateful Inspection Firewalls </vt:lpstr>
      <vt:lpstr>Stateful Inspection Firewalls Example </vt:lpstr>
      <vt:lpstr>Stateful Inspection Implementation </vt:lpstr>
      <vt:lpstr>Stateful Inspection Strengths </vt:lpstr>
      <vt:lpstr>General Performance </vt:lpstr>
      <vt:lpstr>DMZ</vt:lpstr>
      <vt:lpstr>VPN: Virtual Private Network</vt:lpstr>
    </vt:vector>
  </TitlesOfParts>
  <Company>Lenovo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lx</dc:creator>
  <cp:lastModifiedBy>CS02099018</cp:lastModifiedBy>
  <cp:revision>361</cp:revision>
  <cp:lastPrinted>2015-03-13T01:40:43Z</cp:lastPrinted>
  <dcterms:created xsi:type="dcterms:W3CDTF">2013-05-10T00:18:42Z</dcterms:created>
  <dcterms:modified xsi:type="dcterms:W3CDTF">2015-05-26T05:58:29Z</dcterms:modified>
</cp:coreProperties>
</file>